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333" r:id="rId4"/>
    <p:sldId id="335" r:id="rId5"/>
    <p:sldId id="285" r:id="rId6"/>
    <p:sldId id="327" r:id="rId7"/>
    <p:sldId id="328" r:id="rId8"/>
    <p:sldId id="329" r:id="rId9"/>
    <p:sldId id="330" r:id="rId10"/>
    <p:sldId id="331" r:id="rId11"/>
    <p:sldId id="332" r:id="rId12"/>
    <p:sldId id="334" r:id="rId13"/>
    <p:sldId id="336" r:id="rId14"/>
    <p:sldId id="337" r:id="rId15"/>
    <p:sldId id="338" r:id="rId16"/>
    <p:sldId id="339" r:id="rId17"/>
    <p:sldId id="340" r:id="rId18"/>
    <p:sldId id="342" r:id="rId19"/>
    <p:sldId id="348" r:id="rId20"/>
    <p:sldId id="346" r:id="rId21"/>
    <p:sldId id="345" r:id="rId22"/>
    <p:sldId id="310" r:id="rId23"/>
    <p:sldId id="349" r:id="rId24"/>
    <p:sldId id="347" r:id="rId25"/>
    <p:sldId id="344" r:id="rId26"/>
    <p:sldId id="263" r:id="rId27"/>
    <p:sldId id="353" r:id="rId28"/>
    <p:sldId id="354" r:id="rId29"/>
    <p:sldId id="355" r:id="rId30"/>
    <p:sldId id="356" r:id="rId31"/>
    <p:sldId id="303" r:id="rId32"/>
    <p:sldId id="304" r:id="rId33"/>
    <p:sldId id="362" r:id="rId34"/>
    <p:sldId id="297" r:id="rId35"/>
    <p:sldId id="295" r:id="rId36"/>
    <p:sldId id="294" r:id="rId37"/>
    <p:sldId id="296" r:id="rId38"/>
    <p:sldId id="352" r:id="rId39"/>
    <p:sldId id="363" r:id="rId40"/>
    <p:sldId id="343" r:id="rId41"/>
    <p:sldId id="306" r:id="rId42"/>
    <p:sldId id="359" r:id="rId43"/>
    <p:sldId id="361" r:id="rId44"/>
    <p:sldId id="360" r:id="rId45"/>
    <p:sldId id="350" r:id="rId46"/>
    <p:sldId id="276" r:id="rId47"/>
    <p:sldId id="364" r:id="rId48"/>
    <p:sldId id="357" r:id="rId49"/>
    <p:sldId id="358" r:id="rId50"/>
    <p:sldId id="325" r:id="rId51"/>
    <p:sldId id="262" r:id="rId52"/>
    <p:sldId id="299" r:id="rId53"/>
    <p:sldId id="365" r:id="rId54"/>
    <p:sldId id="366" r:id="rId55"/>
    <p:sldId id="367" r:id="rId56"/>
    <p:sldId id="371" r:id="rId57"/>
    <p:sldId id="373" r:id="rId58"/>
    <p:sldId id="315" r:id="rId59"/>
    <p:sldId id="318" r:id="rId60"/>
    <p:sldId id="323" r:id="rId61"/>
    <p:sldId id="369" r:id="rId62"/>
    <p:sldId id="368" r:id="rId63"/>
    <p:sldId id="29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BB2AA-1AE5-485F-8A52-6E558A05436A}" v="413" dt="2025-11-13T04:26:58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Spadafora" userId="d91ddeb6f9b7224b" providerId="LiveId" clId="{02F551BB-491C-42D5-B935-3689251B6B62}"/>
    <pc:docChg chg="undo redo custSel addSld delSld modSld sldOrd">
      <pc:chgData name="Hannah Spadafora" userId="d91ddeb6f9b7224b" providerId="LiveId" clId="{02F551BB-491C-42D5-B935-3689251B6B62}" dt="2025-11-13T04:31:38.941" v="7458"/>
      <pc:docMkLst>
        <pc:docMk/>
      </pc:docMkLst>
      <pc:sldChg chg="del ord">
        <pc:chgData name="Hannah Spadafora" userId="d91ddeb6f9b7224b" providerId="LiveId" clId="{02F551BB-491C-42D5-B935-3689251B6B62}" dt="2025-11-13T00:18:16.153" v="1234" actId="2696"/>
        <pc:sldMkLst>
          <pc:docMk/>
          <pc:sldMk cId="3118467762" sldId="259"/>
        </pc:sldMkLst>
      </pc:sldChg>
      <pc:sldChg chg="modSp mod ord">
        <pc:chgData name="Hannah Spadafora" userId="d91ddeb6f9b7224b" providerId="LiveId" clId="{02F551BB-491C-42D5-B935-3689251B6B62}" dt="2025-11-13T03:49:09.691" v="4545"/>
        <pc:sldMkLst>
          <pc:docMk/>
          <pc:sldMk cId="1567704924" sldId="262"/>
        </pc:sldMkLst>
        <pc:spChg chg="mod">
          <ac:chgData name="Hannah Spadafora" userId="d91ddeb6f9b7224b" providerId="LiveId" clId="{02F551BB-491C-42D5-B935-3689251B6B62}" dt="2025-11-13T03:46:43.520" v="4181" actId="20577"/>
          <ac:spMkLst>
            <pc:docMk/>
            <pc:sldMk cId="1567704924" sldId="262"/>
            <ac:spMk id="2" creationId="{00000000-0000-0000-0000-000000000000}"/>
          </ac:spMkLst>
        </pc:spChg>
        <pc:spChg chg="mod">
          <ac:chgData name="Hannah Spadafora" userId="d91ddeb6f9b7224b" providerId="LiveId" clId="{02F551BB-491C-42D5-B935-3689251B6B62}" dt="2025-11-13T03:48:09.582" v="4490" actId="20577"/>
          <ac:spMkLst>
            <pc:docMk/>
            <pc:sldMk cId="1567704924" sldId="262"/>
            <ac:spMk id="3" creationId="{00000000-0000-0000-0000-000000000000}"/>
          </ac:spMkLst>
        </pc:spChg>
      </pc:sldChg>
      <pc:sldChg chg="addSp modSp mod ord setBg">
        <pc:chgData name="Hannah Spadafora" userId="d91ddeb6f9b7224b" providerId="LiveId" clId="{02F551BB-491C-42D5-B935-3689251B6B62}" dt="2025-11-12T23:23:31.174" v="1168" actId="26606"/>
        <pc:sldMkLst>
          <pc:docMk/>
          <pc:sldMk cId="1619639890" sldId="263"/>
        </pc:sldMkLst>
        <pc:spChg chg="mod">
          <ac:chgData name="Hannah Spadafora" userId="d91ddeb6f9b7224b" providerId="LiveId" clId="{02F551BB-491C-42D5-B935-3689251B6B62}" dt="2025-11-12T23:23:31.174" v="1168" actId="26606"/>
          <ac:spMkLst>
            <pc:docMk/>
            <pc:sldMk cId="1619639890" sldId="263"/>
            <ac:spMk id="2" creationId="{00000000-0000-0000-0000-000000000000}"/>
          </ac:spMkLst>
        </pc:spChg>
        <pc:spChg chg="mod">
          <ac:chgData name="Hannah Spadafora" userId="d91ddeb6f9b7224b" providerId="LiveId" clId="{02F551BB-491C-42D5-B935-3689251B6B62}" dt="2025-11-12T23:23:31.174" v="1168" actId="26606"/>
          <ac:spMkLst>
            <pc:docMk/>
            <pc:sldMk cId="1619639890" sldId="263"/>
            <ac:spMk id="3" creationId="{00000000-0000-0000-0000-000000000000}"/>
          </ac:spMkLst>
        </pc:spChg>
        <pc:spChg chg="add">
          <ac:chgData name="Hannah Spadafora" userId="d91ddeb6f9b7224b" providerId="LiveId" clId="{02F551BB-491C-42D5-B935-3689251B6B62}" dt="2025-11-12T23:23:31.174" v="1168" actId="26606"/>
          <ac:spMkLst>
            <pc:docMk/>
            <pc:sldMk cId="1619639890" sldId="263"/>
            <ac:spMk id="5127" creationId="{B7B42F36-B3C1-4247-AF36-090F0134ED59}"/>
          </ac:spMkLst>
        </pc:spChg>
        <pc:spChg chg="add">
          <ac:chgData name="Hannah Spadafora" userId="d91ddeb6f9b7224b" providerId="LiveId" clId="{02F551BB-491C-42D5-B935-3689251B6B62}" dt="2025-11-12T23:23:31.174" v="1168" actId="26606"/>
          <ac:spMkLst>
            <pc:docMk/>
            <pc:sldMk cId="1619639890" sldId="263"/>
            <ac:spMk id="5129" creationId="{FEF131A2-E574-4D95-A322-C5FF0B64E821}"/>
          </ac:spMkLst>
        </pc:spChg>
        <pc:spChg chg="add">
          <ac:chgData name="Hannah Spadafora" userId="d91ddeb6f9b7224b" providerId="LiveId" clId="{02F551BB-491C-42D5-B935-3689251B6B62}" dt="2025-11-12T23:23:31.174" v="1168" actId="26606"/>
          <ac:spMkLst>
            <pc:docMk/>
            <pc:sldMk cId="1619639890" sldId="263"/>
            <ac:spMk id="5131" creationId="{696B4F8D-F261-41C2-B0A1-B0899F667F0C}"/>
          </ac:spMkLst>
        </pc:spChg>
        <pc:spChg chg="add">
          <ac:chgData name="Hannah Spadafora" userId="d91ddeb6f9b7224b" providerId="LiveId" clId="{02F551BB-491C-42D5-B935-3689251B6B62}" dt="2025-11-12T23:23:31.174" v="1168" actId="26606"/>
          <ac:spMkLst>
            <pc:docMk/>
            <pc:sldMk cId="1619639890" sldId="263"/>
            <ac:spMk id="5133" creationId="{A3C7563A-4B20-4E0B-8548-374928B55F30}"/>
          </ac:spMkLst>
        </pc:spChg>
        <pc:picChg chg="mod">
          <ac:chgData name="Hannah Spadafora" userId="d91ddeb6f9b7224b" providerId="LiveId" clId="{02F551BB-491C-42D5-B935-3689251B6B62}" dt="2025-11-12T23:23:31.174" v="1168" actId="26606"/>
          <ac:picMkLst>
            <pc:docMk/>
            <pc:sldMk cId="1619639890" sldId="263"/>
            <ac:picMk id="5" creationId="{00000000-0000-0000-0000-000000000000}"/>
          </ac:picMkLst>
        </pc:picChg>
        <pc:picChg chg="mod ord">
          <ac:chgData name="Hannah Spadafora" userId="d91ddeb6f9b7224b" providerId="LiveId" clId="{02F551BB-491C-42D5-B935-3689251B6B62}" dt="2025-11-12T23:23:31.174" v="1168" actId="26606"/>
          <ac:picMkLst>
            <pc:docMk/>
            <pc:sldMk cId="1619639890" sldId="263"/>
            <ac:picMk id="6" creationId="{00000000-0000-0000-0000-000000000000}"/>
          </ac:picMkLst>
        </pc:picChg>
        <pc:picChg chg="mod">
          <ac:chgData name="Hannah Spadafora" userId="d91ddeb6f9b7224b" providerId="LiveId" clId="{02F551BB-491C-42D5-B935-3689251B6B62}" dt="2025-11-12T23:23:31.174" v="1168" actId="26606"/>
          <ac:picMkLst>
            <pc:docMk/>
            <pc:sldMk cId="1619639890" sldId="263"/>
            <ac:picMk id="5122" creationId="{00000000-0000-0000-0000-000000000000}"/>
          </ac:picMkLst>
        </pc:picChg>
      </pc:sldChg>
      <pc:sldChg chg="delSp del mod">
        <pc:chgData name="Hannah Spadafora" userId="d91ddeb6f9b7224b" providerId="LiveId" clId="{02F551BB-491C-42D5-B935-3689251B6B62}" dt="2025-11-13T02:19:14.012" v="3571" actId="47"/>
        <pc:sldMkLst>
          <pc:docMk/>
          <pc:sldMk cId="100218063" sldId="264"/>
        </pc:sldMkLst>
        <pc:picChg chg="del">
          <ac:chgData name="Hannah Spadafora" userId="d91ddeb6f9b7224b" providerId="LiveId" clId="{02F551BB-491C-42D5-B935-3689251B6B62}" dt="2025-11-13T02:18:31.334" v="3563" actId="478"/>
          <ac:picMkLst>
            <pc:docMk/>
            <pc:sldMk cId="100218063" sldId="264"/>
            <ac:picMk id="4" creationId="{00000000-0000-0000-0000-000000000000}"/>
          </ac:picMkLst>
        </pc:picChg>
      </pc:sldChg>
      <pc:sldChg chg="del">
        <pc:chgData name="Hannah Spadafora" userId="d91ddeb6f9b7224b" providerId="LiveId" clId="{02F551BB-491C-42D5-B935-3689251B6B62}" dt="2025-11-12T23:20:14.341" v="1123" actId="2696"/>
        <pc:sldMkLst>
          <pc:docMk/>
          <pc:sldMk cId="1436330202" sldId="265"/>
        </pc:sldMkLst>
      </pc:sldChg>
      <pc:sldChg chg="addSp delSp modSp del mod">
        <pc:chgData name="Hannah Spadafora" userId="d91ddeb6f9b7224b" providerId="LiveId" clId="{02F551BB-491C-42D5-B935-3689251B6B62}" dt="2025-11-13T02:11:49.867" v="3251" actId="2696"/>
        <pc:sldMkLst>
          <pc:docMk/>
          <pc:sldMk cId="1805490919" sldId="268"/>
        </pc:sldMkLst>
        <pc:spChg chg="add mod">
          <ac:chgData name="Hannah Spadafora" userId="d91ddeb6f9b7224b" providerId="LiveId" clId="{02F551BB-491C-42D5-B935-3689251B6B62}" dt="2025-11-13T02:11:05.268" v="3245" actId="21"/>
          <ac:spMkLst>
            <pc:docMk/>
            <pc:sldMk cId="1805490919" sldId="268"/>
            <ac:spMk id="3" creationId="{E96E1A8F-4155-84AE-3768-7D75C735F6AD}"/>
          </ac:spMkLst>
        </pc:spChg>
        <pc:picChg chg="del mod">
          <ac:chgData name="Hannah Spadafora" userId="d91ddeb6f9b7224b" providerId="LiveId" clId="{02F551BB-491C-42D5-B935-3689251B6B62}" dt="2025-11-13T02:11:05.268" v="3245" actId="21"/>
          <ac:picMkLst>
            <pc:docMk/>
            <pc:sldMk cId="1805490919" sldId="268"/>
            <ac:picMk id="6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2:11:05.268" v="3245" actId="21"/>
          <ac:picMkLst>
            <pc:docMk/>
            <pc:sldMk cId="1805490919" sldId="268"/>
            <ac:picMk id="13314" creationId="{00000000-0000-0000-0000-000000000000}"/>
          </ac:picMkLst>
        </pc:picChg>
      </pc:sldChg>
      <pc:sldChg chg="del">
        <pc:chgData name="Hannah Spadafora" userId="d91ddeb6f9b7224b" providerId="LiveId" clId="{02F551BB-491C-42D5-B935-3689251B6B62}" dt="2025-11-13T02:30:50.740" v="3685" actId="2696"/>
        <pc:sldMkLst>
          <pc:docMk/>
          <pc:sldMk cId="4044032383" sldId="269"/>
        </pc:sldMkLst>
      </pc:sldChg>
      <pc:sldChg chg="delSp add del mod">
        <pc:chgData name="Hannah Spadafora" userId="d91ddeb6f9b7224b" providerId="LiveId" clId="{02F551BB-491C-42D5-B935-3689251B6B62}" dt="2025-11-13T03:43:31.188" v="4015" actId="2696"/>
        <pc:sldMkLst>
          <pc:docMk/>
          <pc:sldMk cId="1728594505" sldId="271"/>
        </pc:sldMkLst>
        <pc:picChg chg="del">
          <ac:chgData name="Hannah Spadafora" userId="d91ddeb6f9b7224b" providerId="LiveId" clId="{02F551BB-491C-42D5-B935-3689251B6B62}" dt="2025-11-13T02:13:33.688" v="3493" actId="21"/>
          <ac:picMkLst>
            <pc:docMk/>
            <pc:sldMk cId="1728594505" sldId="271"/>
            <ac:picMk id="4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2:13:33.688" v="3493" actId="21"/>
          <ac:picMkLst>
            <pc:docMk/>
            <pc:sldMk cId="1728594505" sldId="271"/>
            <ac:picMk id="5" creationId="{00000000-0000-0000-0000-000000000000}"/>
          </ac:picMkLst>
        </pc:picChg>
      </pc:sldChg>
      <pc:sldChg chg="delSp del">
        <pc:chgData name="Hannah Spadafora" userId="d91ddeb6f9b7224b" providerId="LiveId" clId="{02F551BB-491C-42D5-B935-3689251B6B62}" dt="2025-11-13T02:14:59.724" v="3523" actId="2696"/>
        <pc:sldMkLst>
          <pc:docMk/>
          <pc:sldMk cId="2393881725" sldId="272"/>
        </pc:sldMkLst>
        <pc:picChg chg="del">
          <ac:chgData name="Hannah Spadafora" userId="d91ddeb6f9b7224b" providerId="LiveId" clId="{02F551BB-491C-42D5-B935-3689251B6B62}" dt="2025-11-13T02:14:33.652" v="3515" actId="21"/>
          <ac:picMkLst>
            <pc:docMk/>
            <pc:sldMk cId="2393881725" sldId="272"/>
            <ac:picMk id="4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2:14:33.652" v="3515" actId="21"/>
          <ac:picMkLst>
            <pc:docMk/>
            <pc:sldMk cId="2393881725" sldId="272"/>
            <ac:picMk id="16386" creationId="{00000000-0000-0000-0000-000000000000}"/>
          </ac:picMkLst>
        </pc:picChg>
      </pc:sldChg>
      <pc:sldChg chg="del">
        <pc:chgData name="Hannah Spadafora" userId="d91ddeb6f9b7224b" providerId="LiveId" clId="{02F551BB-491C-42D5-B935-3689251B6B62}" dt="2025-11-13T03:30:46.962" v="3891" actId="2696"/>
        <pc:sldMkLst>
          <pc:docMk/>
          <pc:sldMk cId="238446715" sldId="273"/>
        </pc:sldMkLst>
      </pc:sldChg>
      <pc:sldChg chg="addSp delSp modSp del mod setBg">
        <pc:chgData name="Hannah Spadafora" userId="d91ddeb6f9b7224b" providerId="LiveId" clId="{02F551BB-491C-42D5-B935-3689251B6B62}" dt="2025-11-13T02:29:32.557" v="3672" actId="2696"/>
        <pc:sldMkLst>
          <pc:docMk/>
          <pc:sldMk cId="3451778131" sldId="275"/>
        </pc:sldMkLst>
        <pc:spChg chg="mod ord">
          <ac:chgData name="Hannah Spadafora" userId="d91ddeb6f9b7224b" providerId="LiveId" clId="{02F551BB-491C-42D5-B935-3689251B6B62}" dt="2025-11-13T02:20:23.299" v="3575" actId="26606"/>
          <ac:spMkLst>
            <pc:docMk/>
            <pc:sldMk cId="3451778131" sldId="275"/>
            <ac:spMk id="2" creationId="{00000000-0000-0000-0000-000000000000}"/>
          </ac:spMkLst>
        </pc:spChg>
        <pc:spChg chg="add del">
          <ac:chgData name="Hannah Spadafora" userId="d91ddeb6f9b7224b" providerId="LiveId" clId="{02F551BB-491C-42D5-B935-3689251B6B62}" dt="2025-11-13T02:20:23.299" v="3575" actId="26606"/>
          <ac:spMkLst>
            <pc:docMk/>
            <pc:sldMk cId="3451778131" sldId="275"/>
            <ac:spMk id="74" creationId="{00000000-0000-0000-0000-000000000000}"/>
          </ac:spMkLst>
        </pc:spChg>
        <pc:spChg chg="add del">
          <ac:chgData name="Hannah Spadafora" userId="d91ddeb6f9b7224b" providerId="LiveId" clId="{02F551BB-491C-42D5-B935-3689251B6B62}" dt="2025-11-13T02:20:23.299" v="3575" actId="26606"/>
          <ac:spMkLst>
            <pc:docMk/>
            <pc:sldMk cId="3451778131" sldId="275"/>
            <ac:spMk id="18440" creationId="{00000000-0000-0000-0000-000000000000}"/>
          </ac:spMkLst>
        </pc:spChg>
        <pc:spChg chg="add del">
          <ac:chgData name="Hannah Spadafora" userId="d91ddeb6f9b7224b" providerId="LiveId" clId="{02F551BB-491C-42D5-B935-3689251B6B62}" dt="2025-11-13T02:20:23.299" v="3575" actId="26606"/>
          <ac:spMkLst>
            <pc:docMk/>
            <pc:sldMk cId="3451778131" sldId="275"/>
            <ac:spMk id="18445" creationId="{B7B42F36-B3C1-4247-AF36-090F0134ED59}"/>
          </ac:spMkLst>
        </pc:spChg>
        <pc:spChg chg="add del">
          <ac:chgData name="Hannah Spadafora" userId="d91ddeb6f9b7224b" providerId="LiveId" clId="{02F551BB-491C-42D5-B935-3689251B6B62}" dt="2025-11-13T02:20:23.299" v="3575" actId="26606"/>
          <ac:spMkLst>
            <pc:docMk/>
            <pc:sldMk cId="3451778131" sldId="275"/>
            <ac:spMk id="18447" creationId="{FEF131A2-E574-4D95-A322-C5FF0B64E821}"/>
          </ac:spMkLst>
        </pc:spChg>
        <pc:spChg chg="add del">
          <ac:chgData name="Hannah Spadafora" userId="d91ddeb6f9b7224b" providerId="LiveId" clId="{02F551BB-491C-42D5-B935-3689251B6B62}" dt="2025-11-13T02:20:23.299" v="3575" actId="26606"/>
          <ac:spMkLst>
            <pc:docMk/>
            <pc:sldMk cId="3451778131" sldId="275"/>
            <ac:spMk id="18449" creationId="{696B4F8D-F261-41C2-B0A1-B0899F667F0C}"/>
          </ac:spMkLst>
        </pc:spChg>
        <pc:spChg chg="add del">
          <ac:chgData name="Hannah Spadafora" userId="d91ddeb6f9b7224b" providerId="LiveId" clId="{02F551BB-491C-42D5-B935-3689251B6B62}" dt="2025-11-13T02:20:23.299" v="3575" actId="26606"/>
          <ac:spMkLst>
            <pc:docMk/>
            <pc:sldMk cId="3451778131" sldId="275"/>
            <ac:spMk id="18451" creationId="{A3C7563A-4B20-4E0B-8548-374928B55F30}"/>
          </ac:spMkLst>
        </pc:spChg>
        <pc:picChg chg="mod">
          <ac:chgData name="Hannah Spadafora" userId="d91ddeb6f9b7224b" providerId="LiveId" clId="{02F551BB-491C-42D5-B935-3689251B6B62}" dt="2025-11-13T02:20:23.299" v="3575" actId="26606"/>
          <ac:picMkLst>
            <pc:docMk/>
            <pc:sldMk cId="3451778131" sldId="275"/>
            <ac:picMk id="4" creationId="{00000000-0000-0000-0000-000000000000}"/>
          </ac:picMkLst>
        </pc:picChg>
        <pc:picChg chg="mod">
          <ac:chgData name="Hannah Spadafora" userId="d91ddeb6f9b7224b" providerId="LiveId" clId="{02F551BB-491C-42D5-B935-3689251B6B62}" dt="2025-11-13T02:20:23.299" v="3575" actId="26606"/>
          <ac:picMkLst>
            <pc:docMk/>
            <pc:sldMk cId="3451778131" sldId="275"/>
            <ac:picMk id="18434" creationId="{00000000-0000-0000-0000-000000000000}"/>
          </ac:picMkLst>
        </pc:picChg>
        <pc:picChg chg="mod">
          <ac:chgData name="Hannah Spadafora" userId="d91ddeb6f9b7224b" providerId="LiveId" clId="{02F551BB-491C-42D5-B935-3689251B6B62}" dt="2025-11-13T02:20:23.299" v="3575" actId="26606"/>
          <ac:picMkLst>
            <pc:docMk/>
            <pc:sldMk cId="3451778131" sldId="275"/>
            <ac:picMk id="18436" creationId="{00000000-0000-0000-0000-000000000000}"/>
          </ac:picMkLst>
        </pc:picChg>
      </pc:sldChg>
      <pc:sldChg chg="ord">
        <pc:chgData name="Hannah Spadafora" userId="d91ddeb6f9b7224b" providerId="LiveId" clId="{02F551BB-491C-42D5-B935-3689251B6B62}" dt="2025-11-13T03:44:17.572" v="4019"/>
        <pc:sldMkLst>
          <pc:docMk/>
          <pc:sldMk cId="2800350166" sldId="276"/>
        </pc:sldMkLst>
      </pc:sldChg>
      <pc:sldChg chg="del">
        <pc:chgData name="Hannah Spadafora" userId="d91ddeb6f9b7224b" providerId="LiveId" clId="{02F551BB-491C-42D5-B935-3689251B6B62}" dt="2025-11-12T22:53:15.976" v="825" actId="2696"/>
        <pc:sldMkLst>
          <pc:docMk/>
          <pc:sldMk cId="343984997" sldId="280"/>
        </pc:sldMkLst>
      </pc:sldChg>
      <pc:sldChg chg="del">
        <pc:chgData name="Hannah Spadafora" userId="d91ddeb6f9b7224b" providerId="LiveId" clId="{02F551BB-491C-42D5-B935-3689251B6B62}" dt="2025-11-12T22:45:06.108" v="0" actId="47"/>
        <pc:sldMkLst>
          <pc:docMk/>
          <pc:sldMk cId="2086567922" sldId="281"/>
        </pc:sldMkLst>
      </pc:sldChg>
      <pc:sldChg chg="del">
        <pc:chgData name="Hannah Spadafora" userId="d91ddeb6f9b7224b" providerId="LiveId" clId="{02F551BB-491C-42D5-B935-3689251B6B62}" dt="2025-11-13T02:16:19.158" v="3539" actId="47"/>
        <pc:sldMkLst>
          <pc:docMk/>
          <pc:sldMk cId="2046551287" sldId="288"/>
        </pc:sldMkLst>
      </pc:sldChg>
      <pc:sldChg chg="del">
        <pc:chgData name="Hannah Spadafora" userId="d91ddeb6f9b7224b" providerId="LiveId" clId="{02F551BB-491C-42D5-B935-3689251B6B62}" dt="2025-11-13T02:17:42.673" v="3555" actId="2696"/>
        <pc:sldMkLst>
          <pc:docMk/>
          <pc:sldMk cId="1503431294" sldId="289"/>
        </pc:sldMkLst>
      </pc:sldChg>
      <pc:sldChg chg="modSp del mod">
        <pc:chgData name="Hannah Spadafora" userId="d91ddeb6f9b7224b" providerId="LiveId" clId="{02F551BB-491C-42D5-B935-3689251B6B62}" dt="2025-11-13T03:32:38.313" v="3923" actId="2696"/>
        <pc:sldMkLst>
          <pc:docMk/>
          <pc:sldMk cId="1516076939" sldId="290"/>
        </pc:sldMkLst>
        <pc:spChg chg="mod">
          <ac:chgData name="Hannah Spadafora" userId="d91ddeb6f9b7224b" providerId="LiveId" clId="{02F551BB-491C-42D5-B935-3689251B6B62}" dt="2025-11-12T22:56:46.310" v="843" actId="113"/>
          <ac:spMkLst>
            <pc:docMk/>
            <pc:sldMk cId="1516076939" sldId="290"/>
            <ac:spMk id="2" creationId="{00000000-0000-0000-0000-000000000000}"/>
          </ac:spMkLst>
        </pc:spChg>
      </pc:sldChg>
      <pc:sldChg chg="del">
        <pc:chgData name="Hannah Spadafora" userId="d91ddeb6f9b7224b" providerId="LiveId" clId="{02F551BB-491C-42D5-B935-3689251B6B62}" dt="2025-11-12T23:23:07.413" v="1165" actId="2696"/>
        <pc:sldMkLst>
          <pc:docMk/>
          <pc:sldMk cId="2433949088" sldId="292"/>
        </pc:sldMkLst>
      </pc:sldChg>
      <pc:sldChg chg="ord">
        <pc:chgData name="Hannah Spadafora" userId="d91ddeb6f9b7224b" providerId="LiveId" clId="{02F551BB-491C-42D5-B935-3689251B6B62}" dt="2025-11-13T04:31:38.941" v="7458"/>
        <pc:sldMkLst>
          <pc:docMk/>
          <pc:sldMk cId="3169979329" sldId="293"/>
        </pc:sldMkLst>
      </pc:sldChg>
      <pc:sldChg chg="modSp mod ord">
        <pc:chgData name="Hannah Spadafora" userId="d91ddeb6f9b7224b" providerId="LiveId" clId="{02F551BB-491C-42D5-B935-3689251B6B62}" dt="2025-11-13T03:35:39.608" v="3960"/>
        <pc:sldMkLst>
          <pc:docMk/>
          <pc:sldMk cId="54169296" sldId="294"/>
        </pc:sldMkLst>
        <pc:spChg chg="mod">
          <ac:chgData name="Hannah Spadafora" userId="d91ddeb6f9b7224b" providerId="LiveId" clId="{02F551BB-491C-42D5-B935-3689251B6B62}" dt="2025-11-12T22:54:03.966" v="830" actId="113"/>
          <ac:spMkLst>
            <pc:docMk/>
            <pc:sldMk cId="54169296" sldId="294"/>
            <ac:spMk id="2" creationId="{00000000-0000-0000-0000-000000000000}"/>
          </ac:spMkLst>
        </pc:spChg>
      </pc:sldChg>
      <pc:sldChg chg="modSp mod ord">
        <pc:chgData name="Hannah Spadafora" userId="d91ddeb6f9b7224b" providerId="LiveId" clId="{02F551BB-491C-42D5-B935-3689251B6B62}" dt="2025-11-13T03:35:39.608" v="3960"/>
        <pc:sldMkLst>
          <pc:docMk/>
          <pc:sldMk cId="4203079986" sldId="295"/>
        </pc:sldMkLst>
        <pc:spChg chg="mod">
          <ac:chgData name="Hannah Spadafora" userId="d91ddeb6f9b7224b" providerId="LiveId" clId="{02F551BB-491C-42D5-B935-3689251B6B62}" dt="2025-11-12T22:54:00.819" v="829" actId="113"/>
          <ac:spMkLst>
            <pc:docMk/>
            <pc:sldMk cId="4203079986" sldId="295"/>
            <ac:spMk id="2" creationId="{00000000-0000-0000-0000-000000000000}"/>
          </ac:spMkLst>
        </pc:spChg>
      </pc:sldChg>
      <pc:sldChg chg="ord">
        <pc:chgData name="Hannah Spadafora" userId="d91ddeb6f9b7224b" providerId="LiveId" clId="{02F551BB-491C-42D5-B935-3689251B6B62}" dt="2025-11-13T03:39:27.894" v="3984"/>
        <pc:sldMkLst>
          <pc:docMk/>
          <pc:sldMk cId="3680072034" sldId="296"/>
        </pc:sldMkLst>
      </pc:sldChg>
      <pc:sldChg chg="modSp mod ord">
        <pc:chgData name="Hannah Spadafora" userId="d91ddeb6f9b7224b" providerId="LiveId" clId="{02F551BB-491C-42D5-B935-3689251B6B62}" dt="2025-11-13T03:35:39.608" v="3960"/>
        <pc:sldMkLst>
          <pc:docMk/>
          <pc:sldMk cId="3551922127" sldId="297"/>
        </pc:sldMkLst>
        <pc:spChg chg="mod">
          <ac:chgData name="Hannah Spadafora" userId="d91ddeb6f9b7224b" providerId="LiveId" clId="{02F551BB-491C-42D5-B935-3689251B6B62}" dt="2025-11-12T22:53:58.180" v="828" actId="113"/>
          <ac:spMkLst>
            <pc:docMk/>
            <pc:sldMk cId="3551922127" sldId="297"/>
            <ac:spMk id="2" creationId="{00000000-0000-0000-0000-000000000000}"/>
          </ac:spMkLst>
        </pc:spChg>
      </pc:sldChg>
      <pc:sldChg chg="del">
        <pc:chgData name="Hannah Spadafora" userId="d91ddeb6f9b7224b" providerId="LiveId" clId="{02F551BB-491C-42D5-B935-3689251B6B62}" dt="2025-11-13T02:31:43.498" v="3695" actId="2696"/>
        <pc:sldMkLst>
          <pc:docMk/>
          <pc:sldMk cId="1352596898" sldId="298"/>
        </pc:sldMkLst>
      </pc:sldChg>
      <pc:sldChg chg="modSp mod ord">
        <pc:chgData name="Hannah Spadafora" userId="d91ddeb6f9b7224b" providerId="LiveId" clId="{02F551BB-491C-42D5-B935-3689251B6B62}" dt="2025-11-13T04:14:53.335" v="5961"/>
        <pc:sldMkLst>
          <pc:docMk/>
          <pc:sldMk cId="2974769604" sldId="299"/>
        </pc:sldMkLst>
        <pc:spChg chg="mod">
          <ac:chgData name="Hannah Spadafora" userId="d91ddeb6f9b7224b" providerId="LiveId" clId="{02F551BB-491C-42D5-B935-3689251B6B62}" dt="2025-11-13T04:14:18.098" v="5953" actId="113"/>
          <ac:spMkLst>
            <pc:docMk/>
            <pc:sldMk cId="2974769604" sldId="299"/>
            <ac:spMk id="2" creationId="{00000000-0000-0000-0000-000000000000}"/>
          </ac:spMkLst>
        </pc:spChg>
      </pc:sldChg>
      <pc:sldChg chg="del">
        <pc:chgData name="Hannah Spadafora" userId="d91ddeb6f9b7224b" providerId="LiveId" clId="{02F551BB-491C-42D5-B935-3689251B6B62}" dt="2025-11-12T22:48:57.239" v="356" actId="2696"/>
        <pc:sldMkLst>
          <pc:docMk/>
          <pc:sldMk cId="624560876" sldId="300"/>
        </pc:sldMkLst>
      </pc:sldChg>
      <pc:sldChg chg="delSp modSp del mod">
        <pc:chgData name="Hannah Spadafora" userId="d91ddeb6f9b7224b" providerId="LiveId" clId="{02F551BB-491C-42D5-B935-3689251B6B62}" dt="2025-11-13T03:32:01.671" v="3919" actId="2696"/>
        <pc:sldMkLst>
          <pc:docMk/>
          <pc:sldMk cId="3728960479" sldId="301"/>
        </pc:sldMkLst>
        <pc:spChg chg="mod">
          <ac:chgData name="Hannah Spadafora" userId="d91ddeb6f9b7224b" providerId="LiveId" clId="{02F551BB-491C-42D5-B935-3689251B6B62}" dt="2025-11-12T22:53:53.111" v="826" actId="113"/>
          <ac:spMkLst>
            <pc:docMk/>
            <pc:sldMk cId="3728960479" sldId="301"/>
            <ac:spMk id="2" creationId="{00000000-0000-0000-0000-000000000000}"/>
          </ac:spMkLst>
        </pc:spChg>
        <pc:picChg chg="del">
          <ac:chgData name="Hannah Spadafora" userId="d91ddeb6f9b7224b" providerId="LiveId" clId="{02F551BB-491C-42D5-B935-3689251B6B62}" dt="2025-11-13T03:31:16.259" v="3903" actId="21"/>
          <ac:picMkLst>
            <pc:docMk/>
            <pc:sldMk cId="3728960479" sldId="301"/>
            <ac:picMk id="5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3:31:16.259" v="3903" actId="21"/>
          <ac:picMkLst>
            <pc:docMk/>
            <pc:sldMk cId="3728960479" sldId="301"/>
            <ac:picMk id="6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3:31:16.259" v="3903" actId="21"/>
          <ac:picMkLst>
            <pc:docMk/>
            <pc:sldMk cId="3728960479" sldId="301"/>
            <ac:picMk id="7" creationId="{00000000-0000-0000-0000-000000000000}"/>
          </ac:picMkLst>
        </pc:picChg>
      </pc:sldChg>
      <pc:sldChg chg="del">
        <pc:chgData name="Hannah Spadafora" userId="d91ddeb6f9b7224b" providerId="LiveId" clId="{02F551BB-491C-42D5-B935-3689251B6B62}" dt="2025-11-13T02:29:27.263" v="3671" actId="2696"/>
        <pc:sldMkLst>
          <pc:docMk/>
          <pc:sldMk cId="591014019" sldId="302"/>
        </pc:sldMkLst>
      </pc:sldChg>
      <pc:sldChg chg="del">
        <pc:chgData name="Hannah Spadafora" userId="d91ddeb6f9b7224b" providerId="LiveId" clId="{02F551BB-491C-42D5-B935-3689251B6B62}" dt="2025-11-13T03:51:18.596" v="4640" actId="2696"/>
        <pc:sldMkLst>
          <pc:docMk/>
          <pc:sldMk cId="1996054746" sldId="305"/>
        </pc:sldMkLst>
      </pc:sldChg>
      <pc:sldChg chg="ord">
        <pc:chgData name="Hannah Spadafora" userId="d91ddeb6f9b7224b" providerId="LiveId" clId="{02F551BB-491C-42D5-B935-3689251B6B62}" dt="2025-11-13T03:39:44.268" v="3988"/>
        <pc:sldMkLst>
          <pc:docMk/>
          <pc:sldMk cId="23676000" sldId="306"/>
        </pc:sldMkLst>
      </pc:sldChg>
      <pc:sldChg chg="addSp delSp del ord">
        <pc:chgData name="Hannah Spadafora" userId="d91ddeb6f9b7224b" providerId="LiveId" clId="{02F551BB-491C-42D5-B935-3689251B6B62}" dt="2025-11-12T23:10:46.632" v="978" actId="47"/>
        <pc:sldMkLst>
          <pc:docMk/>
          <pc:sldMk cId="3048443862" sldId="307"/>
        </pc:sldMkLst>
        <pc:picChg chg="add del">
          <ac:chgData name="Hannah Spadafora" userId="d91ddeb6f9b7224b" providerId="LiveId" clId="{02F551BB-491C-42D5-B935-3689251B6B62}" dt="2025-11-12T23:10:37.009" v="976" actId="478"/>
          <ac:picMkLst>
            <pc:docMk/>
            <pc:sldMk cId="3048443862" sldId="307"/>
            <ac:picMk id="2050" creationId="{00000000-0000-0000-0000-000000000000}"/>
          </ac:picMkLst>
        </pc:picChg>
      </pc:sldChg>
      <pc:sldChg chg="addSp modSp del mod ord">
        <pc:chgData name="Hannah Spadafora" userId="d91ddeb6f9b7224b" providerId="LiveId" clId="{02F551BB-491C-42D5-B935-3689251B6B62}" dt="2025-11-13T00:53:48.658" v="2507" actId="2696"/>
        <pc:sldMkLst>
          <pc:docMk/>
          <pc:sldMk cId="1892923083" sldId="308"/>
        </pc:sldMkLst>
        <pc:spChg chg="mod">
          <ac:chgData name="Hannah Spadafora" userId="d91ddeb6f9b7224b" providerId="LiveId" clId="{02F551BB-491C-42D5-B935-3689251B6B62}" dt="2025-11-13T00:45:23.147" v="2291" actId="1076"/>
          <ac:spMkLst>
            <pc:docMk/>
            <pc:sldMk cId="1892923083" sldId="308"/>
            <ac:spMk id="2" creationId="{00000000-0000-0000-0000-000000000000}"/>
          </ac:spMkLst>
        </pc:spChg>
        <pc:spChg chg="mod">
          <ac:chgData name="Hannah Spadafora" userId="d91ddeb6f9b7224b" providerId="LiveId" clId="{02F551BB-491C-42D5-B935-3689251B6B62}" dt="2025-11-13T00:38:20.915" v="1954" actId="20577"/>
          <ac:spMkLst>
            <pc:docMk/>
            <pc:sldMk cId="1892923083" sldId="308"/>
            <ac:spMk id="3" creationId="{00000000-0000-0000-0000-000000000000}"/>
          </ac:spMkLst>
        </pc:spChg>
        <pc:spChg chg="add mod">
          <ac:chgData name="Hannah Spadafora" userId="d91ddeb6f9b7224b" providerId="LiveId" clId="{02F551BB-491C-42D5-B935-3689251B6B62}" dt="2025-11-13T00:45:08.643" v="2288"/>
          <ac:spMkLst>
            <pc:docMk/>
            <pc:sldMk cId="1892923083" sldId="308"/>
            <ac:spMk id="7" creationId="{EBBE112E-AF98-931F-B04A-2CE424AEDACC}"/>
          </ac:spMkLst>
        </pc:spChg>
        <pc:picChg chg="mod">
          <ac:chgData name="Hannah Spadafora" userId="d91ddeb6f9b7224b" providerId="LiveId" clId="{02F551BB-491C-42D5-B935-3689251B6B62}" dt="2025-11-13T00:49:53.983" v="2462" actId="1076"/>
          <ac:picMkLst>
            <pc:docMk/>
            <pc:sldMk cId="1892923083" sldId="308"/>
            <ac:picMk id="4" creationId="{00000000-0000-0000-0000-000000000000}"/>
          </ac:picMkLst>
        </pc:picChg>
        <pc:picChg chg="add mod">
          <ac:chgData name="Hannah Spadafora" userId="d91ddeb6f9b7224b" providerId="LiveId" clId="{02F551BB-491C-42D5-B935-3689251B6B62}" dt="2025-11-12T22:54:10.478" v="831"/>
          <ac:picMkLst>
            <pc:docMk/>
            <pc:sldMk cId="1892923083" sldId="308"/>
            <ac:picMk id="5" creationId="{6F709685-8778-81DF-48B9-2CC01479FDB3}"/>
          </ac:picMkLst>
        </pc:picChg>
        <pc:picChg chg="add mod">
          <ac:chgData name="Hannah Spadafora" userId="d91ddeb6f9b7224b" providerId="LiveId" clId="{02F551BB-491C-42D5-B935-3689251B6B62}" dt="2025-11-12T22:54:10.478" v="831"/>
          <ac:picMkLst>
            <pc:docMk/>
            <pc:sldMk cId="1892923083" sldId="308"/>
            <ac:picMk id="6" creationId="{AB3757F5-5679-3C27-7FEF-EE3BC29D5F80}"/>
          </ac:picMkLst>
        </pc:picChg>
      </pc:sldChg>
      <pc:sldChg chg="del ord">
        <pc:chgData name="Hannah Spadafora" userId="d91ddeb6f9b7224b" providerId="LiveId" clId="{02F551BB-491C-42D5-B935-3689251B6B62}" dt="2025-11-12T23:16:05.174" v="1036" actId="2696"/>
        <pc:sldMkLst>
          <pc:docMk/>
          <pc:sldMk cId="3314526049" sldId="309"/>
        </pc:sldMkLst>
      </pc:sldChg>
      <pc:sldChg chg="addSp delSp modSp mod ord">
        <pc:chgData name="Hannah Spadafora" userId="d91ddeb6f9b7224b" providerId="LiveId" clId="{02F551BB-491C-42D5-B935-3689251B6B62}" dt="2025-11-13T00:50:36.014" v="2474" actId="1076"/>
        <pc:sldMkLst>
          <pc:docMk/>
          <pc:sldMk cId="1486326094" sldId="310"/>
        </pc:sldMkLst>
        <pc:spChg chg="mod">
          <ac:chgData name="Hannah Spadafora" userId="d91ddeb6f9b7224b" providerId="LiveId" clId="{02F551BB-491C-42D5-B935-3689251B6B62}" dt="2025-11-13T00:50:23.678" v="2470"/>
          <ac:spMkLst>
            <pc:docMk/>
            <pc:sldMk cId="1486326094" sldId="310"/>
            <ac:spMk id="2" creationId="{00000000-0000-0000-0000-000000000000}"/>
          </ac:spMkLst>
        </pc:spChg>
        <pc:spChg chg="del">
          <ac:chgData name="Hannah Spadafora" userId="d91ddeb6f9b7224b" providerId="LiveId" clId="{02F551BB-491C-42D5-B935-3689251B6B62}" dt="2025-11-13T00:46:30.324" v="2298" actId="478"/>
          <ac:spMkLst>
            <pc:docMk/>
            <pc:sldMk cId="1486326094" sldId="310"/>
            <ac:spMk id="3" creationId="{00000000-0000-0000-0000-000000000000}"/>
          </ac:spMkLst>
        </pc:spChg>
        <pc:spChg chg="add del mod">
          <ac:chgData name="Hannah Spadafora" userId="d91ddeb6f9b7224b" providerId="LiveId" clId="{02F551BB-491C-42D5-B935-3689251B6B62}" dt="2025-11-13T00:46:33.942" v="2300" actId="478"/>
          <ac:spMkLst>
            <pc:docMk/>
            <pc:sldMk cId="1486326094" sldId="310"/>
            <ac:spMk id="5" creationId="{CBB715E0-A058-CC5E-9F77-7EEA22A4E381}"/>
          </ac:spMkLst>
        </pc:spChg>
        <pc:spChg chg="add mod">
          <ac:chgData name="Hannah Spadafora" userId="d91ddeb6f9b7224b" providerId="LiveId" clId="{02F551BB-491C-42D5-B935-3689251B6B62}" dt="2025-11-13T00:50:36.014" v="2474" actId="1076"/>
          <ac:spMkLst>
            <pc:docMk/>
            <pc:sldMk cId="1486326094" sldId="310"/>
            <ac:spMk id="6" creationId="{C83AE8CA-8E59-8D8C-DFC8-2429AAD24D02}"/>
          </ac:spMkLst>
        </pc:spChg>
        <pc:picChg chg="add mod">
          <ac:chgData name="Hannah Spadafora" userId="d91ddeb6f9b7224b" providerId="LiveId" clId="{02F551BB-491C-42D5-B935-3689251B6B62}" dt="2025-11-13T00:49:11.978" v="2453" actId="1076"/>
          <ac:picMkLst>
            <pc:docMk/>
            <pc:sldMk cId="1486326094" sldId="310"/>
            <ac:picMk id="8" creationId="{3594B1B0-243F-9374-7727-C862D5B3A398}"/>
          </ac:picMkLst>
        </pc:picChg>
        <pc:picChg chg="mod">
          <ac:chgData name="Hannah Spadafora" userId="d91ddeb6f9b7224b" providerId="LiveId" clId="{02F551BB-491C-42D5-B935-3689251B6B62}" dt="2025-11-12T23:16:16.609" v="1038" actId="1076"/>
          <ac:picMkLst>
            <pc:docMk/>
            <pc:sldMk cId="1486326094" sldId="310"/>
            <ac:picMk id="10" creationId="{00000000-0000-0000-0000-000000000000}"/>
          </ac:picMkLst>
        </pc:picChg>
        <pc:picChg chg="mod">
          <ac:chgData name="Hannah Spadafora" userId="d91ddeb6f9b7224b" providerId="LiveId" clId="{02F551BB-491C-42D5-B935-3689251B6B62}" dt="2025-11-12T23:16:37.049" v="1043" actId="732"/>
          <ac:picMkLst>
            <pc:docMk/>
            <pc:sldMk cId="1486326094" sldId="310"/>
            <ac:picMk id="4098" creationId="{00000000-0000-0000-0000-000000000000}"/>
          </ac:picMkLst>
        </pc:picChg>
      </pc:sldChg>
      <pc:sldChg chg="modSp del mod ord">
        <pc:chgData name="Hannah Spadafora" userId="d91ddeb6f9b7224b" providerId="LiveId" clId="{02F551BB-491C-42D5-B935-3689251B6B62}" dt="2025-11-13T01:00:12.463" v="3228" actId="2696"/>
        <pc:sldMkLst>
          <pc:docMk/>
          <pc:sldMk cId="934483853" sldId="311"/>
        </pc:sldMkLst>
        <pc:spChg chg="mod">
          <ac:chgData name="Hannah Spadafora" userId="d91ddeb6f9b7224b" providerId="LiveId" clId="{02F551BB-491C-42D5-B935-3689251B6B62}" dt="2025-11-12T23:17:48.009" v="1095" actId="20577"/>
          <ac:spMkLst>
            <pc:docMk/>
            <pc:sldMk cId="934483853" sldId="311"/>
            <ac:spMk id="2" creationId="{00000000-0000-0000-0000-000000000000}"/>
          </ac:spMkLst>
        </pc:spChg>
      </pc:sldChg>
      <pc:sldChg chg="add del">
        <pc:chgData name="Hannah Spadafora" userId="d91ddeb6f9b7224b" providerId="LiveId" clId="{02F551BB-491C-42D5-B935-3689251B6B62}" dt="2025-11-13T03:54:49.416" v="4824" actId="2696"/>
        <pc:sldMkLst>
          <pc:docMk/>
          <pc:sldMk cId="2451323014" sldId="312"/>
        </pc:sldMkLst>
      </pc:sldChg>
      <pc:sldChg chg="del">
        <pc:chgData name="Hannah Spadafora" userId="d91ddeb6f9b7224b" providerId="LiveId" clId="{02F551BB-491C-42D5-B935-3689251B6B62}" dt="2025-11-13T03:57:01.944" v="4888" actId="2696"/>
        <pc:sldMkLst>
          <pc:docMk/>
          <pc:sldMk cId="3032680012" sldId="313"/>
        </pc:sldMkLst>
      </pc:sldChg>
      <pc:sldChg chg="del ord">
        <pc:chgData name="Hannah Spadafora" userId="d91ddeb6f9b7224b" providerId="LiveId" clId="{02F551BB-491C-42D5-B935-3689251B6B62}" dt="2025-11-13T04:18:18.074" v="6296" actId="2696"/>
        <pc:sldMkLst>
          <pc:docMk/>
          <pc:sldMk cId="1354228378" sldId="314"/>
        </pc:sldMkLst>
      </pc:sldChg>
      <pc:sldChg chg="modSp ord">
        <pc:chgData name="Hannah Spadafora" userId="d91ddeb6f9b7224b" providerId="LiveId" clId="{02F551BB-491C-42D5-B935-3689251B6B62}" dt="2025-11-13T04:27:09.356" v="7140"/>
        <pc:sldMkLst>
          <pc:docMk/>
          <pc:sldMk cId="598527810" sldId="315"/>
        </pc:sldMkLst>
        <pc:picChg chg="mod">
          <ac:chgData name="Hannah Spadafora" userId="d91ddeb6f9b7224b" providerId="LiveId" clId="{02F551BB-491C-42D5-B935-3689251B6B62}" dt="2025-11-13T04:26:58.356" v="7136" actId="14100"/>
          <ac:picMkLst>
            <pc:docMk/>
            <pc:sldMk cId="598527810" sldId="315"/>
            <ac:picMk id="6146" creationId="{00000000-0000-0000-0000-000000000000}"/>
          </ac:picMkLst>
        </pc:picChg>
      </pc:sldChg>
      <pc:sldChg chg="add del ord">
        <pc:chgData name="Hannah Spadafora" userId="d91ddeb6f9b7224b" providerId="LiveId" clId="{02F551BB-491C-42D5-B935-3689251B6B62}" dt="2025-11-13T04:22:19.179" v="6679" actId="2696"/>
        <pc:sldMkLst>
          <pc:docMk/>
          <pc:sldMk cId="1319495730" sldId="316"/>
        </pc:sldMkLst>
      </pc:sldChg>
      <pc:sldChg chg="del ord">
        <pc:chgData name="Hannah Spadafora" userId="d91ddeb6f9b7224b" providerId="LiveId" clId="{02F551BB-491C-42D5-B935-3689251B6B62}" dt="2025-11-13T04:26:20.354" v="7132" actId="2696"/>
        <pc:sldMkLst>
          <pc:docMk/>
          <pc:sldMk cId="3776615605" sldId="317"/>
        </pc:sldMkLst>
      </pc:sldChg>
      <pc:sldChg chg="modSp mod ord">
        <pc:chgData name="Hannah Spadafora" userId="d91ddeb6f9b7224b" providerId="LiveId" clId="{02F551BB-491C-42D5-B935-3689251B6B62}" dt="2025-11-13T04:29:50.870" v="7453" actId="20577"/>
        <pc:sldMkLst>
          <pc:docMk/>
          <pc:sldMk cId="2160367621" sldId="318"/>
        </pc:sldMkLst>
        <pc:spChg chg="mod">
          <ac:chgData name="Hannah Spadafora" userId="d91ddeb6f9b7224b" providerId="LiveId" clId="{02F551BB-491C-42D5-B935-3689251B6B62}" dt="2025-11-13T04:29:50.870" v="7453" actId="20577"/>
          <ac:spMkLst>
            <pc:docMk/>
            <pc:sldMk cId="2160367621" sldId="318"/>
            <ac:spMk id="3" creationId="{00000000-0000-0000-0000-000000000000}"/>
          </ac:spMkLst>
        </pc:spChg>
      </pc:sldChg>
      <pc:sldChg chg="add del">
        <pc:chgData name="Hannah Spadafora" userId="d91ddeb6f9b7224b" providerId="LiveId" clId="{02F551BB-491C-42D5-B935-3689251B6B62}" dt="2025-11-13T03:58:05.899" v="4897" actId="47"/>
        <pc:sldMkLst>
          <pc:docMk/>
          <pc:sldMk cId="1147159900" sldId="319"/>
        </pc:sldMkLst>
      </pc:sldChg>
      <pc:sldChg chg="modSp del mod">
        <pc:chgData name="Hannah Spadafora" userId="d91ddeb6f9b7224b" providerId="LiveId" clId="{02F551BB-491C-42D5-B935-3689251B6B62}" dt="2025-11-13T03:55:34.465" v="4857" actId="2696"/>
        <pc:sldMkLst>
          <pc:docMk/>
          <pc:sldMk cId="3444019941" sldId="320"/>
        </pc:sldMkLst>
        <pc:spChg chg="mod">
          <ac:chgData name="Hannah Spadafora" userId="d91ddeb6f9b7224b" providerId="LiveId" clId="{02F551BB-491C-42D5-B935-3689251B6B62}" dt="2025-11-13T03:54:58.373" v="4825" actId="21"/>
          <ac:spMkLst>
            <pc:docMk/>
            <pc:sldMk cId="3444019941" sldId="320"/>
            <ac:spMk id="3" creationId="{00000000-0000-0000-0000-000000000000}"/>
          </ac:spMkLst>
        </pc:spChg>
      </pc:sldChg>
      <pc:sldChg chg="del">
        <pc:chgData name="Hannah Spadafora" userId="d91ddeb6f9b7224b" providerId="LiveId" clId="{02F551BB-491C-42D5-B935-3689251B6B62}" dt="2025-11-13T04:07:14.073" v="5518" actId="2696"/>
        <pc:sldMkLst>
          <pc:docMk/>
          <pc:sldMk cId="1304608254" sldId="321"/>
        </pc:sldMkLst>
      </pc:sldChg>
      <pc:sldChg chg="addSp delSp modSp mod ord setBg addAnim delAnim">
        <pc:chgData name="Hannah Spadafora" userId="d91ddeb6f9b7224b" providerId="LiveId" clId="{02F551BB-491C-42D5-B935-3689251B6B62}" dt="2025-11-13T04:12:58.644" v="5850" actId="1076"/>
        <pc:sldMkLst>
          <pc:docMk/>
          <pc:sldMk cId="2275270102" sldId="323"/>
        </pc:sldMkLst>
        <pc:spChg chg="add del mod ord">
          <ac:chgData name="Hannah Spadafora" userId="d91ddeb6f9b7224b" providerId="LiveId" clId="{02F551BB-491C-42D5-B935-3689251B6B62}" dt="2025-11-13T04:12:47.870" v="5847" actId="14100"/>
          <ac:spMkLst>
            <pc:docMk/>
            <pc:sldMk cId="2275270102" sldId="323"/>
            <ac:spMk id="2" creationId="{00000000-0000-0000-0000-000000000000}"/>
          </ac:spMkLst>
        </pc:spChg>
        <pc:spChg chg="mod ord">
          <ac:chgData name="Hannah Spadafora" userId="d91ddeb6f9b7224b" providerId="LiveId" clId="{02F551BB-491C-42D5-B935-3689251B6B62}" dt="2025-11-13T04:12:58.644" v="5850" actId="1076"/>
          <ac:spMkLst>
            <pc:docMk/>
            <pc:sldMk cId="2275270102" sldId="323"/>
            <ac:spMk id="3" creationId="{00000000-0000-0000-0000-000000000000}"/>
          </ac:spMkLst>
        </pc:spChg>
        <pc:spChg chg="add del mod">
          <ac:chgData name="Hannah Spadafora" userId="d91ddeb6f9b7224b" providerId="LiveId" clId="{02F551BB-491C-42D5-B935-3689251B6B62}" dt="2025-11-13T04:12:31.462" v="5843" actId="21"/>
          <ac:spMkLst>
            <pc:docMk/>
            <pc:sldMk cId="2275270102" sldId="323"/>
            <ac:spMk id="7" creationId="{46C9E6FA-5416-155D-927C-77B81B3FBC96}"/>
          </ac:spMkLst>
        </pc:spChg>
        <pc:spChg chg="add del">
          <ac:chgData name="Hannah Spadafora" userId="d91ddeb6f9b7224b" providerId="LiveId" clId="{02F551BB-491C-42D5-B935-3689251B6B62}" dt="2025-11-13T04:07:49.787" v="5521" actId="26606"/>
          <ac:spMkLst>
            <pc:docMk/>
            <pc:sldMk cId="2275270102" sldId="323"/>
            <ac:spMk id="11" creationId="{21AC6A30-4F22-4C0F-B278-19C5B8A80C55}"/>
          </ac:spMkLst>
        </pc:spChg>
        <pc:spChg chg="add del">
          <ac:chgData name="Hannah Spadafora" userId="d91ddeb6f9b7224b" providerId="LiveId" clId="{02F551BB-491C-42D5-B935-3689251B6B62}" dt="2025-11-13T04:07:49.787" v="5521" actId="26606"/>
          <ac:spMkLst>
            <pc:docMk/>
            <pc:sldMk cId="2275270102" sldId="323"/>
            <ac:spMk id="13" creationId="{BB4335AD-65B1-44E4-90AF-264024FE4BD2}"/>
          </ac:spMkLst>
        </pc:spChg>
        <pc:spChg chg="add del">
          <ac:chgData name="Hannah Spadafora" userId="d91ddeb6f9b7224b" providerId="LiveId" clId="{02F551BB-491C-42D5-B935-3689251B6B62}" dt="2025-11-13T04:07:58.903" v="5523" actId="26606"/>
          <ac:spMkLst>
            <pc:docMk/>
            <pc:sldMk cId="2275270102" sldId="323"/>
            <ac:spMk id="16" creationId="{D1520B01-A2E4-41C2-8A8F-7683F250890E}"/>
          </ac:spMkLst>
        </pc:spChg>
        <pc:spChg chg="add">
          <ac:chgData name="Hannah Spadafora" userId="d91ddeb6f9b7224b" providerId="LiveId" clId="{02F551BB-491C-42D5-B935-3689251B6B62}" dt="2025-11-13T04:07:58.908" v="5524" actId="26606"/>
          <ac:spMkLst>
            <pc:docMk/>
            <pc:sldMk cId="2275270102" sldId="323"/>
            <ac:spMk id="29" creationId="{21AC6A30-4F22-4C0F-B278-19C5B8A80C55}"/>
          </ac:spMkLst>
        </pc:spChg>
        <pc:spChg chg="add">
          <ac:chgData name="Hannah Spadafora" userId="d91ddeb6f9b7224b" providerId="LiveId" clId="{02F551BB-491C-42D5-B935-3689251B6B62}" dt="2025-11-13T04:07:58.908" v="5524" actId="26606"/>
          <ac:spMkLst>
            <pc:docMk/>
            <pc:sldMk cId="2275270102" sldId="323"/>
            <ac:spMk id="30" creationId="{BB4335AD-65B1-44E4-90AF-264024FE4BD2}"/>
          </ac:spMkLst>
        </pc:spChg>
        <pc:grpChg chg="add del">
          <ac:chgData name="Hannah Spadafora" userId="d91ddeb6f9b7224b" providerId="LiveId" clId="{02F551BB-491C-42D5-B935-3689251B6B62}" dt="2025-11-13T04:07:58.903" v="5523" actId="26606"/>
          <ac:grpSpMkLst>
            <pc:docMk/>
            <pc:sldMk cId="2275270102" sldId="323"/>
            <ac:grpSpMk id="17" creationId="{066EE5A2-0D35-4D6A-A5C7-1CA91F740684}"/>
          </ac:grpSpMkLst>
        </pc:grpChg>
        <pc:grpChg chg="add del">
          <ac:chgData name="Hannah Spadafora" userId="d91ddeb6f9b7224b" providerId="LiveId" clId="{02F551BB-491C-42D5-B935-3689251B6B62}" dt="2025-11-13T04:07:58.903" v="5523" actId="26606"/>
          <ac:grpSpMkLst>
            <pc:docMk/>
            <pc:sldMk cId="2275270102" sldId="323"/>
            <ac:grpSpMk id="20" creationId="{1F634C0A-A487-42AF-8DFD-4DAD62FE92BF}"/>
          </ac:grpSpMkLst>
        </pc:grpChg>
        <pc:grpChg chg="add del">
          <ac:chgData name="Hannah Spadafora" userId="d91ddeb6f9b7224b" providerId="LiveId" clId="{02F551BB-491C-42D5-B935-3689251B6B62}" dt="2025-11-13T04:07:58.903" v="5523" actId="26606"/>
          <ac:grpSpMkLst>
            <pc:docMk/>
            <pc:sldMk cId="2275270102" sldId="323"/>
            <ac:grpSpMk id="21" creationId="{56AA1647-0DA6-4A17-B3E1-95D61BD54714}"/>
          </ac:grpSpMkLst>
        </pc:grpChg>
        <pc:grpChg chg="add del">
          <ac:chgData name="Hannah Spadafora" userId="d91ddeb6f9b7224b" providerId="LiveId" clId="{02F551BB-491C-42D5-B935-3689251B6B62}" dt="2025-11-13T04:07:58.903" v="5523" actId="26606"/>
          <ac:grpSpMkLst>
            <pc:docMk/>
            <pc:sldMk cId="2275270102" sldId="323"/>
            <ac:grpSpMk id="25" creationId="{08D20F07-CD49-4F17-BC00-9429DA80C502}"/>
          </ac:grpSpMkLst>
        </pc:grpChg>
        <pc:picChg chg="mod ord modCrop">
          <ac:chgData name="Hannah Spadafora" userId="d91ddeb6f9b7224b" providerId="LiveId" clId="{02F551BB-491C-42D5-B935-3689251B6B62}" dt="2025-11-13T04:12:51.693" v="5849" actId="1076"/>
          <ac:picMkLst>
            <pc:docMk/>
            <pc:sldMk cId="2275270102" sldId="323"/>
            <ac:picMk id="5" creationId="{00000000-0000-0000-0000-000000000000}"/>
          </ac:picMkLst>
        </pc:picChg>
        <pc:picChg chg="mod modCrop">
          <ac:chgData name="Hannah Spadafora" userId="d91ddeb6f9b7224b" providerId="LiveId" clId="{02F551BB-491C-42D5-B935-3689251B6B62}" dt="2025-11-13T04:12:50.057" v="5848" actId="1076"/>
          <ac:picMkLst>
            <pc:docMk/>
            <pc:sldMk cId="2275270102" sldId="323"/>
            <ac:picMk id="6" creationId="{00000000-0000-0000-0000-000000000000}"/>
          </ac:picMkLst>
        </pc:picChg>
      </pc:sldChg>
      <pc:sldChg chg="del">
        <pc:chgData name="Hannah Spadafora" userId="d91ddeb6f9b7224b" providerId="LiveId" clId="{02F551BB-491C-42D5-B935-3689251B6B62}" dt="2025-11-13T04:13:18.105" v="5894" actId="2696"/>
        <pc:sldMkLst>
          <pc:docMk/>
          <pc:sldMk cId="932263417" sldId="324"/>
        </pc:sldMkLst>
      </pc:sldChg>
      <pc:sldChg chg="modSp mod ord">
        <pc:chgData name="Hannah Spadafora" userId="d91ddeb6f9b7224b" providerId="LiveId" clId="{02F551BB-491C-42D5-B935-3689251B6B62}" dt="2025-11-13T03:41:16.105" v="3998"/>
        <pc:sldMkLst>
          <pc:docMk/>
          <pc:sldMk cId="1028525958" sldId="325"/>
        </pc:sldMkLst>
        <pc:spChg chg="mod">
          <ac:chgData name="Hannah Spadafora" userId="d91ddeb6f9b7224b" providerId="LiveId" clId="{02F551BB-491C-42D5-B935-3689251B6B62}" dt="2025-11-13T03:33:19.141" v="3940" actId="20577"/>
          <ac:spMkLst>
            <pc:docMk/>
            <pc:sldMk cId="1028525958" sldId="325"/>
            <ac:spMk id="2" creationId="{00000000-0000-0000-0000-000000000000}"/>
          </ac:spMkLst>
        </pc:spChg>
        <pc:picChg chg="mod">
          <ac:chgData name="Hannah Spadafora" userId="d91ddeb6f9b7224b" providerId="LiveId" clId="{02F551BB-491C-42D5-B935-3689251B6B62}" dt="2025-11-13T03:33:26.974" v="3942" actId="1076"/>
          <ac:picMkLst>
            <pc:docMk/>
            <pc:sldMk cId="1028525958" sldId="325"/>
            <ac:picMk id="1026" creationId="{00000000-0000-0000-0000-000000000000}"/>
          </ac:picMkLst>
        </pc:picChg>
      </pc:sldChg>
      <pc:sldChg chg="del">
        <pc:chgData name="Hannah Spadafora" userId="d91ddeb6f9b7224b" providerId="LiveId" clId="{02F551BB-491C-42D5-B935-3689251B6B62}" dt="2025-11-13T04:26:42.100" v="7133" actId="2696"/>
        <pc:sldMkLst>
          <pc:docMk/>
          <pc:sldMk cId="2800792857" sldId="326"/>
        </pc:sldMkLst>
      </pc:sldChg>
      <pc:sldChg chg="addSp delSp modSp add mod setBg">
        <pc:chgData name="Hannah Spadafora" userId="d91ddeb6f9b7224b" providerId="LiveId" clId="{02F551BB-491C-42D5-B935-3689251B6B62}" dt="2025-11-12T22:48:48.619" v="355" actId="20577"/>
        <pc:sldMkLst>
          <pc:docMk/>
          <pc:sldMk cId="1121199235" sldId="337"/>
        </pc:sldMkLst>
        <pc:spChg chg="mod">
          <ac:chgData name="Hannah Spadafora" userId="d91ddeb6f9b7224b" providerId="LiveId" clId="{02F551BB-491C-42D5-B935-3689251B6B62}" dt="2025-11-12T22:47:54.439" v="205" actId="1076"/>
          <ac:spMkLst>
            <pc:docMk/>
            <pc:sldMk cId="1121199235" sldId="337"/>
            <ac:spMk id="2" creationId="{8DFF4990-FF84-BF61-E300-41AB78D17B64}"/>
          </ac:spMkLst>
        </pc:spChg>
        <pc:spChg chg="mod ord">
          <ac:chgData name="Hannah Spadafora" userId="d91ddeb6f9b7224b" providerId="LiveId" clId="{02F551BB-491C-42D5-B935-3689251B6B62}" dt="2025-11-12T22:48:48.619" v="355" actId="20577"/>
          <ac:spMkLst>
            <pc:docMk/>
            <pc:sldMk cId="1121199235" sldId="337"/>
            <ac:spMk id="3" creationId="{A99DDBC5-097B-5B03-1913-1C5D8318F8E4}"/>
          </ac:spMkLst>
        </pc:spChg>
        <pc:spChg chg="del mod">
          <ac:chgData name="Hannah Spadafora" userId="d91ddeb6f9b7224b" providerId="LiveId" clId="{02F551BB-491C-42D5-B935-3689251B6B62}" dt="2025-11-12T22:46:58.800" v="189"/>
          <ac:spMkLst>
            <pc:docMk/>
            <pc:sldMk cId="1121199235" sldId="337"/>
            <ac:spMk id="9" creationId="{A3BC75DF-A5A8-57C8-7DE8-882D5868E7D6}"/>
          </ac:spMkLst>
        </pc:spChg>
        <pc:spChg chg="add del">
          <ac:chgData name="Hannah Spadafora" userId="d91ddeb6f9b7224b" providerId="LiveId" clId="{02F551BB-491C-42D5-B935-3689251B6B62}" dt="2025-11-12T22:47:21.907" v="197" actId="26606"/>
          <ac:spMkLst>
            <pc:docMk/>
            <pc:sldMk cId="1121199235" sldId="337"/>
            <ac:spMk id="70" creationId="{5E2B3843-967B-611E-7FFE-C7EB762494A5}"/>
          </ac:spMkLst>
        </pc:spChg>
        <pc:spChg chg="add del">
          <ac:chgData name="Hannah Spadafora" userId="d91ddeb6f9b7224b" providerId="LiveId" clId="{02F551BB-491C-42D5-B935-3689251B6B62}" dt="2025-11-12T22:47:21.907" v="197" actId="26606"/>
          <ac:spMkLst>
            <pc:docMk/>
            <pc:sldMk cId="1121199235" sldId="337"/>
            <ac:spMk id="75" creationId="{53E60C6D-4E85-4E14-BCDF-BF15C241F7CA}"/>
          </ac:spMkLst>
        </pc:spChg>
        <pc:spChg chg="add del">
          <ac:chgData name="Hannah Spadafora" userId="d91ddeb6f9b7224b" providerId="LiveId" clId="{02F551BB-491C-42D5-B935-3689251B6B62}" dt="2025-11-12T22:47:21.907" v="197" actId="26606"/>
          <ac:spMkLst>
            <pc:docMk/>
            <pc:sldMk cId="1121199235" sldId="337"/>
            <ac:spMk id="77" creationId="{7D42D292-4C48-479B-9E59-E29CD9871C0C}"/>
          </ac:spMkLst>
        </pc:spChg>
        <pc:spChg chg="add del">
          <ac:chgData name="Hannah Spadafora" userId="d91ddeb6f9b7224b" providerId="LiveId" clId="{02F551BB-491C-42D5-B935-3689251B6B62}" dt="2025-11-12T22:47:21.907" v="197" actId="26606"/>
          <ac:spMkLst>
            <pc:docMk/>
            <pc:sldMk cId="1121199235" sldId="337"/>
            <ac:spMk id="79" creationId="{533DF362-939D-4EEE-8DC4-6B54607E5611}"/>
          </ac:spMkLst>
        </pc:spChg>
        <pc:picChg chg="add mod">
          <ac:chgData name="Hannah Spadafora" userId="d91ddeb6f9b7224b" providerId="LiveId" clId="{02F551BB-491C-42D5-B935-3689251B6B62}" dt="2025-11-12T22:47:29.380" v="200" actId="1076"/>
          <ac:picMkLst>
            <pc:docMk/>
            <pc:sldMk cId="1121199235" sldId="337"/>
            <ac:picMk id="4" creationId="{D368306A-73B7-D769-D460-84EE391504C8}"/>
          </ac:picMkLst>
        </pc:picChg>
        <pc:picChg chg="add mod">
          <ac:chgData name="Hannah Spadafora" userId="d91ddeb6f9b7224b" providerId="LiveId" clId="{02F551BB-491C-42D5-B935-3689251B6B62}" dt="2025-11-12T22:47:35.556" v="202" actId="1076"/>
          <ac:picMkLst>
            <pc:docMk/>
            <pc:sldMk cId="1121199235" sldId="337"/>
            <ac:picMk id="5" creationId="{557A418A-38D0-D512-1FBD-F05EFF70AF6C}"/>
          </ac:picMkLst>
        </pc:picChg>
        <pc:picChg chg="del">
          <ac:chgData name="Hannah Spadafora" userId="d91ddeb6f9b7224b" providerId="LiveId" clId="{02F551BB-491C-42D5-B935-3689251B6B62}" dt="2025-11-12T22:47:05.980" v="190" actId="478"/>
          <ac:picMkLst>
            <pc:docMk/>
            <pc:sldMk cId="1121199235" sldId="337"/>
            <ac:picMk id="6" creationId="{013B23BF-A173-B8C1-B66A-39C056B309A0}"/>
          </ac:picMkLst>
        </pc:picChg>
      </pc:sldChg>
      <pc:sldChg chg="add del">
        <pc:chgData name="Hannah Spadafora" userId="d91ddeb6f9b7224b" providerId="LiveId" clId="{02F551BB-491C-42D5-B935-3689251B6B62}" dt="2025-11-12T22:45:20.390" v="2" actId="2890"/>
        <pc:sldMkLst>
          <pc:docMk/>
          <pc:sldMk cId="3911842245" sldId="337"/>
        </pc:sldMkLst>
      </pc:sldChg>
      <pc:sldChg chg="modSp add mod">
        <pc:chgData name="Hannah Spadafora" userId="d91ddeb6f9b7224b" providerId="LiveId" clId="{02F551BB-491C-42D5-B935-3689251B6B62}" dt="2025-11-12T22:51:13.820" v="779" actId="20577"/>
        <pc:sldMkLst>
          <pc:docMk/>
          <pc:sldMk cId="4193231278" sldId="338"/>
        </pc:sldMkLst>
        <pc:spChg chg="mod">
          <ac:chgData name="Hannah Spadafora" userId="d91ddeb6f9b7224b" providerId="LiveId" clId="{02F551BB-491C-42D5-B935-3689251B6B62}" dt="2025-11-12T22:49:04.064" v="362" actId="20577"/>
          <ac:spMkLst>
            <pc:docMk/>
            <pc:sldMk cId="4193231278" sldId="338"/>
            <ac:spMk id="2" creationId="{F87E6C7B-A85D-16FE-BF62-F21A2EC7C96F}"/>
          </ac:spMkLst>
        </pc:spChg>
        <pc:spChg chg="mod">
          <ac:chgData name="Hannah Spadafora" userId="d91ddeb6f9b7224b" providerId="LiveId" clId="{02F551BB-491C-42D5-B935-3689251B6B62}" dt="2025-11-12T22:51:13.820" v="779" actId="20577"/>
          <ac:spMkLst>
            <pc:docMk/>
            <pc:sldMk cId="4193231278" sldId="338"/>
            <ac:spMk id="3" creationId="{F970C378-8EEB-4A54-1D0D-C08A6F8A1733}"/>
          </ac:spMkLst>
        </pc:spChg>
      </pc:sldChg>
      <pc:sldChg chg="addSp delSp modSp add mod setBg">
        <pc:chgData name="Hannah Spadafora" userId="d91ddeb6f9b7224b" providerId="LiveId" clId="{02F551BB-491C-42D5-B935-3689251B6B62}" dt="2025-11-12T22:53:04.876" v="822" actId="1076"/>
        <pc:sldMkLst>
          <pc:docMk/>
          <pc:sldMk cId="681479087" sldId="339"/>
        </pc:sldMkLst>
        <pc:spChg chg="mod">
          <ac:chgData name="Hannah Spadafora" userId="d91ddeb6f9b7224b" providerId="LiveId" clId="{02F551BB-491C-42D5-B935-3689251B6B62}" dt="2025-11-12T22:52:33.103" v="812" actId="26606"/>
          <ac:spMkLst>
            <pc:docMk/>
            <pc:sldMk cId="681479087" sldId="339"/>
            <ac:spMk id="2" creationId="{F64B9CA6-1766-EF4A-E495-23A433D76264}"/>
          </ac:spMkLst>
        </pc:spChg>
        <pc:spChg chg="mod">
          <ac:chgData name="Hannah Spadafora" userId="d91ddeb6f9b7224b" providerId="LiveId" clId="{02F551BB-491C-42D5-B935-3689251B6B62}" dt="2025-11-12T22:52:33.103" v="812" actId="26606"/>
          <ac:spMkLst>
            <pc:docMk/>
            <pc:sldMk cId="681479087" sldId="339"/>
            <ac:spMk id="3" creationId="{F3E937E9-FB03-08F7-96CF-577C30977394}"/>
          </ac:spMkLst>
        </pc:spChg>
        <pc:spChg chg="add del">
          <ac:chgData name="Hannah Spadafora" userId="d91ddeb6f9b7224b" providerId="LiveId" clId="{02F551BB-491C-42D5-B935-3689251B6B62}" dt="2025-11-12T22:52:33.103" v="812" actId="26606"/>
          <ac:spMkLst>
            <pc:docMk/>
            <pc:sldMk cId="681479087" sldId="339"/>
            <ac:spMk id="70" creationId="{810BF7D7-37C7-80BB-35A3-D29973D807F2}"/>
          </ac:spMkLst>
        </pc:spChg>
        <pc:spChg chg="add del">
          <ac:chgData name="Hannah Spadafora" userId="d91ddeb6f9b7224b" providerId="LiveId" clId="{02F551BB-491C-42D5-B935-3689251B6B62}" dt="2025-11-12T22:52:33.103" v="812" actId="26606"/>
          <ac:spMkLst>
            <pc:docMk/>
            <pc:sldMk cId="681479087" sldId="339"/>
            <ac:spMk id="75" creationId="{D2B783EE-0239-4717-BBEA-8C9EAC61C824}"/>
          </ac:spMkLst>
        </pc:spChg>
        <pc:spChg chg="add del">
          <ac:chgData name="Hannah Spadafora" userId="d91ddeb6f9b7224b" providerId="LiveId" clId="{02F551BB-491C-42D5-B935-3689251B6B62}" dt="2025-11-12T22:52:33.103" v="812" actId="26606"/>
          <ac:spMkLst>
            <pc:docMk/>
            <pc:sldMk cId="681479087" sldId="339"/>
            <ac:spMk id="77" creationId="{A7B99495-F43F-4D80-A44F-2CB4764EB90B}"/>
          </ac:spMkLst>
        </pc:spChg>
        <pc:spChg chg="add del">
          <ac:chgData name="Hannah Spadafora" userId="d91ddeb6f9b7224b" providerId="LiveId" clId="{02F551BB-491C-42D5-B935-3689251B6B62}" dt="2025-11-12T22:52:33.103" v="812" actId="26606"/>
          <ac:spMkLst>
            <pc:docMk/>
            <pc:sldMk cId="681479087" sldId="339"/>
            <ac:spMk id="79" creationId="{70BEB1E7-2F88-40BC-B73D-42E5B6F80BFC}"/>
          </ac:spMkLst>
        </pc:spChg>
        <pc:picChg chg="del">
          <ac:chgData name="Hannah Spadafora" userId="d91ddeb6f9b7224b" providerId="LiveId" clId="{02F551BB-491C-42D5-B935-3689251B6B62}" dt="2025-11-12T22:52:24.591" v="807" actId="478"/>
          <ac:picMkLst>
            <pc:docMk/>
            <pc:sldMk cId="681479087" sldId="339"/>
            <ac:picMk id="4" creationId="{6F4DBC26-38C1-700F-2995-C5575BC032B9}"/>
          </ac:picMkLst>
        </pc:picChg>
        <pc:picChg chg="del">
          <ac:chgData name="Hannah Spadafora" userId="d91ddeb6f9b7224b" providerId="LiveId" clId="{02F551BB-491C-42D5-B935-3689251B6B62}" dt="2025-11-12T22:52:26.408" v="808" actId="478"/>
          <ac:picMkLst>
            <pc:docMk/>
            <pc:sldMk cId="681479087" sldId="339"/>
            <ac:picMk id="5" creationId="{F544B1A0-711E-0499-32BE-03022E9FFC5C}"/>
          </ac:picMkLst>
        </pc:picChg>
        <pc:picChg chg="add mod">
          <ac:chgData name="Hannah Spadafora" userId="d91ddeb6f9b7224b" providerId="LiveId" clId="{02F551BB-491C-42D5-B935-3689251B6B62}" dt="2025-11-12T22:52:42.791" v="815" actId="1076"/>
          <ac:picMkLst>
            <pc:docMk/>
            <pc:sldMk cId="681479087" sldId="339"/>
            <ac:picMk id="6" creationId="{A426A73D-189F-AFDE-64CB-9099402B84D1}"/>
          </ac:picMkLst>
        </pc:picChg>
        <pc:picChg chg="add mod">
          <ac:chgData name="Hannah Spadafora" userId="d91ddeb6f9b7224b" providerId="LiveId" clId="{02F551BB-491C-42D5-B935-3689251B6B62}" dt="2025-11-12T22:53:04.876" v="822" actId="1076"/>
          <ac:picMkLst>
            <pc:docMk/>
            <pc:sldMk cId="681479087" sldId="339"/>
            <ac:picMk id="7" creationId="{80277EAB-75E7-E732-F14F-E22788C371E6}"/>
          </ac:picMkLst>
        </pc:picChg>
      </pc:sldChg>
      <pc:sldChg chg="add del ord">
        <pc:chgData name="Hannah Spadafora" userId="d91ddeb6f9b7224b" providerId="LiveId" clId="{02F551BB-491C-42D5-B935-3689251B6B62}" dt="2025-11-12T23:07:49.394" v="847" actId="47"/>
        <pc:sldMkLst>
          <pc:docMk/>
          <pc:sldMk cId="983462989" sldId="340"/>
        </pc:sldMkLst>
      </pc:sldChg>
      <pc:sldChg chg="add del">
        <pc:chgData name="Hannah Spadafora" userId="d91ddeb6f9b7224b" providerId="LiveId" clId="{02F551BB-491C-42D5-B935-3689251B6B62}" dt="2025-11-12T22:53:12.703" v="824" actId="2696"/>
        <pc:sldMkLst>
          <pc:docMk/>
          <pc:sldMk cId="2837650972" sldId="340"/>
        </pc:sldMkLst>
      </pc:sldChg>
      <pc:sldChg chg="addSp modSp add mod ord">
        <pc:chgData name="Hannah Spadafora" userId="d91ddeb6f9b7224b" providerId="LiveId" clId="{02F551BB-491C-42D5-B935-3689251B6B62}" dt="2025-11-13T00:20:10.187" v="1238"/>
        <pc:sldMkLst>
          <pc:docMk/>
          <pc:sldMk cId="3752479461" sldId="340"/>
        </pc:sldMkLst>
        <pc:spChg chg="mod">
          <ac:chgData name="Hannah Spadafora" userId="d91ddeb6f9b7224b" providerId="LiveId" clId="{02F551BB-491C-42D5-B935-3689251B6B62}" dt="2025-11-12T23:10:11.505" v="973" actId="13926"/>
          <ac:spMkLst>
            <pc:docMk/>
            <pc:sldMk cId="3752479461" sldId="340"/>
            <ac:spMk id="2" creationId="{CA9865B1-F0BE-6837-F814-C704A11636C2}"/>
          </ac:spMkLst>
        </pc:spChg>
        <pc:spChg chg="add">
          <ac:chgData name="Hannah Spadafora" userId="d91ddeb6f9b7224b" providerId="LiveId" clId="{02F551BB-491C-42D5-B935-3689251B6B62}" dt="2025-11-13T00:20:10.187" v="1238"/>
          <ac:spMkLst>
            <pc:docMk/>
            <pc:sldMk cId="3752479461" sldId="340"/>
            <ac:spMk id="5" creationId="{D8A29D57-4DBC-B46F-2D24-728DA8CA59DF}"/>
          </ac:spMkLst>
        </pc:spChg>
        <pc:picChg chg="mod">
          <ac:chgData name="Hannah Spadafora" userId="d91ddeb6f9b7224b" providerId="LiveId" clId="{02F551BB-491C-42D5-B935-3689251B6B62}" dt="2025-11-12T23:10:20.576" v="974" actId="1076"/>
          <ac:picMkLst>
            <pc:docMk/>
            <pc:sldMk cId="3752479461" sldId="340"/>
            <ac:picMk id="4" creationId="{DB56E614-C813-D970-580D-5F710228D80E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26" creationId="{A91BAA29-6A45-8B74-13F5-378F729C9856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29" creationId="{115E2B54-669C-7C03-F3DB-3C6B1D7AC315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31" creationId="{380C38FB-32C5-0EA2-1D55-A4D9851D9EBB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36" creationId="{F6D04F07-C71A-A476-83AD-277DEFBD9472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38" creationId="{2A6A298C-666B-3B45-AFF1-73FA02479B52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40" creationId="{4A7D4C3F-69DD-B4AB-D4FD-6C356F6A68C6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47" creationId="{1B195EBB-E82E-654A-4D3D-BFBA0C7CB589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48" creationId="{9006EAF4-C52C-E2AB-FFC5-AE4595F97CFE}"/>
          </ac:picMkLst>
        </pc:picChg>
        <pc:picChg chg="add">
          <ac:chgData name="Hannah Spadafora" userId="d91ddeb6f9b7224b" providerId="LiveId" clId="{02F551BB-491C-42D5-B935-3689251B6B62}" dt="2025-11-13T00:20:10.187" v="1238"/>
          <ac:picMkLst>
            <pc:docMk/>
            <pc:sldMk cId="3752479461" sldId="340"/>
            <ac:picMk id="1050" creationId="{C5E17C69-48FB-BDBA-1F19-F7D7D9D874E5}"/>
          </ac:picMkLst>
        </pc:picChg>
      </pc:sldChg>
      <pc:sldChg chg="addSp delSp modSp add del mod">
        <pc:chgData name="Hannah Spadafora" userId="d91ddeb6f9b7224b" providerId="LiveId" clId="{02F551BB-491C-42D5-B935-3689251B6B62}" dt="2025-11-13T00:31:28.867" v="1644" actId="2696"/>
        <pc:sldMkLst>
          <pc:docMk/>
          <pc:sldMk cId="4043516695" sldId="341"/>
        </pc:sldMkLst>
        <pc:spChg chg="del">
          <ac:chgData name="Hannah Spadafora" userId="d91ddeb6f9b7224b" providerId="LiveId" clId="{02F551BB-491C-42D5-B935-3689251B6B62}" dt="2025-11-12T23:10:53.203" v="979" actId="478"/>
          <ac:spMkLst>
            <pc:docMk/>
            <pc:sldMk cId="4043516695" sldId="341"/>
            <ac:spMk id="2" creationId="{7BDB24C7-F3FB-9BAC-F581-10FBD05D1AF8}"/>
          </ac:spMkLst>
        </pc:spChg>
        <pc:spChg chg="add del mod">
          <ac:chgData name="Hannah Spadafora" userId="d91ddeb6f9b7224b" providerId="LiveId" clId="{02F551BB-491C-42D5-B935-3689251B6B62}" dt="2025-11-12T23:10:58.979" v="980" actId="478"/>
          <ac:spMkLst>
            <pc:docMk/>
            <pc:sldMk cId="4043516695" sldId="341"/>
            <ac:spMk id="6" creationId="{E0416EAE-1F54-6FDE-1216-E62F691FF5D4}"/>
          </ac:spMkLst>
        </pc:spChg>
        <pc:picChg chg="mod">
          <ac:chgData name="Hannah Spadafora" userId="d91ddeb6f9b7224b" providerId="LiveId" clId="{02F551BB-491C-42D5-B935-3689251B6B62}" dt="2025-11-13T00:20:41.291" v="1241" actId="1076"/>
          <ac:picMkLst>
            <pc:docMk/>
            <pc:sldMk cId="4043516695" sldId="341"/>
            <ac:picMk id="4" creationId="{D31C693D-6266-FB52-F924-70A750D1C3A3}"/>
          </ac:picMkLst>
        </pc:picChg>
      </pc:sldChg>
      <pc:sldChg chg="addSp delSp modSp add mod ord setBg">
        <pc:chgData name="Hannah Spadafora" userId="d91ddeb6f9b7224b" providerId="LiveId" clId="{02F551BB-491C-42D5-B935-3689251B6B62}" dt="2025-11-13T00:34:09.890" v="1714" actId="11"/>
        <pc:sldMkLst>
          <pc:docMk/>
          <pc:sldMk cId="267644422" sldId="342"/>
        </pc:sldMkLst>
        <pc:spChg chg="mod">
          <ac:chgData name="Hannah Spadafora" userId="d91ddeb6f9b7224b" providerId="LiveId" clId="{02F551BB-491C-42D5-B935-3689251B6B62}" dt="2025-11-13T00:29:47.517" v="1496" actId="26606"/>
          <ac:spMkLst>
            <pc:docMk/>
            <pc:sldMk cId="267644422" sldId="342"/>
            <ac:spMk id="2" creationId="{17E65809-6155-361B-050B-F0A8AB63F212}"/>
          </ac:spMkLst>
        </pc:spChg>
        <pc:spChg chg="mod ord">
          <ac:chgData name="Hannah Spadafora" userId="d91ddeb6f9b7224b" providerId="LiveId" clId="{02F551BB-491C-42D5-B935-3689251B6B62}" dt="2025-11-13T00:34:09.890" v="1714" actId="11"/>
          <ac:spMkLst>
            <pc:docMk/>
            <pc:sldMk cId="267644422" sldId="342"/>
            <ac:spMk id="3" creationId="{63B06436-887A-3FB2-F8AC-74BE9C9B36EC}"/>
          </ac:spMkLst>
        </pc:spChg>
        <pc:spChg chg="add">
          <ac:chgData name="Hannah Spadafora" userId="d91ddeb6f9b7224b" providerId="LiveId" clId="{02F551BB-491C-42D5-B935-3689251B6B62}" dt="2025-11-13T00:21:00.846" v="1276"/>
          <ac:spMkLst>
            <pc:docMk/>
            <pc:sldMk cId="267644422" sldId="342"/>
            <ac:spMk id="9" creationId="{DD944AA0-B602-1EF3-95E0-3EA14D9D7BEF}"/>
          </ac:spMkLst>
        </pc:spChg>
        <pc:spChg chg="add mod">
          <ac:chgData name="Hannah Spadafora" userId="d91ddeb6f9b7224b" providerId="LiveId" clId="{02F551BB-491C-42D5-B935-3689251B6B62}" dt="2025-11-13T00:21:44.831" v="1314" actId="20577"/>
          <ac:spMkLst>
            <pc:docMk/>
            <pc:sldMk cId="267644422" sldId="342"/>
            <ac:spMk id="10" creationId="{17D12703-41A1-D775-9E3F-2EDA76031653}"/>
          </ac:spMkLst>
        </pc:spChg>
        <pc:spChg chg="add del">
          <ac:chgData name="Hannah Spadafora" userId="d91ddeb6f9b7224b" providerId="LiveId" clId="{02F551BB-491C-42D5-B935-3689251B6B62}" dt="2025-11-13T00:29:47.517" v="1496" actId="26606"/>
          <ac:spMkLst>
            <pc:docMk/>
            <pc:sldMk cId="267644422" sldId="342"/>
            <ac:spMk id="70" creationId="{BBE208D5-AB95-C98C-D1DF-AEC29F1B32A2}"/>
          </ac:spMkLst>
        </pc:spChg>
        <pc:spChg chg="add del">
          <ac:chgData name="Hannah Spadafora" userId="d91ddeb6f9b7224b" providerId="LiveId" clId="{02F551BB-491C-42D5-B935-3689251B6B62}" dt="2025-11-13T00:29:41.361" v="1493" actId="26606"/>
          <ac:spMkLst>
            <pc:docMk/>
            <pc:sldMk cId="267644422" sldId="342"/>
            <ac:spMk id="72" creationId="{4F7EBAE4-9945-4473-9E34-B2C66EA0F03D}"/>
          </ac:spMkLst>
        </pc:spChg>
        <pc:spChg chg="add del">
          <ac:chgData name="Hannah Spadafora" userId="d91ddeb6f9b7224b" providerId="LiveId" clId="{02F551BB-491C-42D5-B935-3689251B6B62}" dt="2025-11-13T00:29:41.361" v="1493" actId="26606"/>
          <ac:spMkLst>
            <pc:docMk/>
            <pc:sldMk cId="267644422" sldId="342"/>
            <ac:spMk id="73" creationId="{70BEB1E7-2F88-40BC-B73D-42E5B6F80BFC}"/>
          </ac:spMkLst>
        </pc:spChg>
        <pc:spChg chg="add del">
          <ac:chgData name="Hannah Spadafora" userId="d91ddeb6f9b7224b" providerId="LiveId" clId="{02F551BB-491C-42D5-B935-3689251B6B62}" dt="2025-11-13T00:29:41.361" v="1493" actId="26606"/>
          <ac:spMkLst>
            <pc:docMk/>
            <pc:sldMk cId="267644422" sldId="342"/>
            <ac:spMk id="74" creationId="{A7B99495-F43F-4D80-A44F-2CB4764EB90B}"/>
          </ac:spMkLst>
        </pc:spChg>
        <pc:spChg chg="add del">
          <ac:chgData name="Hannah Spadafora" userId="d91ddeb6f9b7224b" providerId="LiveId" clId="{02F551BB-491C-42D5-B935-3689251B6B62}" dt="2025-11-13T00:29:22.355" v="1485" actId="26606"/>
          <ac:spMkLst>
            <pc:docMk/>
            <pc:sldMk cId="267644422" sldId="342"/>
            <ac:spMk id="75" creationId="{04812C46-200A-4DEB-A05E-3ED6C68C2387}"/>
          </ac:spMkLst>
        </pc:spChg>
        <pc:spChg chg="add">
          <ac:chgData name="Hannah Spadafora" userId="d91ddeb6f9b7224b" providerId="LiveId" clId="{02F551BB-491C-42D5-B935-3689251B6B62}" dt="2025-11-13T00:29:47.517" v="1496" actId="26606"/>
          <ac:spMkLst>
            <pc:docMk/>
            <pc:sldMk cId="267644422" sldId="342"/>
            <ac:spMk id="76" creationId="{7FF47CB7-972F-479F-A36D-9E72D26EC8DA}"/>
          </ac:spMkLst>
        </pc:spChg>
        <pc:spChg chg="add del">
          <ac:chgData name="Hannah Spadafora" userId="d91ddeb6f9b7224b" providerId="LiveId" clId="{02F551BB-491C-42D5-B935-3689251B6B62}" dt="2025-11-13T00:29:22.355" v="1485" actId="26606"/>
          <ac:spMkLst>
            <pc:docMk/>
            <pc:sldMk cId="267644422" sldId="342"/>
            <ac:spMk id="77" creationId="{D1EA859B-E555-4109-94F3-6700E046E008}"/>
          </ac:spMkLst>
        </pc:spChg>
        <pc:spChg chg="add">
          <ac:chgData name="Hannah Spadafora" userId="d91ddeb6f9b7224b" providerId="LiveId" clId="{02F551BB-491C-42D5-B935-3689251B6B62}" dt="2025-11-13T00:29:47.517" v="1496" actId="26606"/>
          <ac:spMkLst>
            <pc:docMk/>
            <pc:sldMk cId="267644422" sldId="342"/>
            <ac:spMk id="78" creationId="{0D153B68-5844-490D-8E67-F616D6D721CA}"/>
          </ac:spMkLst>
        </pc:spChg>
        <pc:spChg chg="add del">
          <ac:chgData name="Hannah Spadafora" userId="d91ddeb6f9b7224b" providerId="LiveId" clId="{02F551BB-491C-42D5-B935-3689251B6B62}" dt="2025-11-13T00:29:23.949" v="1487" actId="26606"/>
          <ac:spMkLst>
            <pc:docMk/>
            <pc:sldMk cId="267644422" sldId="342"/>
            <ac:spMk id="79" creationId="{426B127E-6498-4C77-9C9D-4553A5113B80}"/>
          </ac:spMkLst>
        </pc:spChg>
        <pc:spChg chg="add del">
          <ac:chgData name="Hannah Spadafora" userId="d91ddeb6f9b7224b" providerId="LiveId" clId="{02F551BB-491C-42D5-B935-3689251B6B62}" dt="2025-11-13T00:29:23.949" v="1487" actId="26606"/>
          <ac:spMkLst>
            <pc:docMk/>
            <pc:sldMk cId="267644422" sldId="342"/>
            <ac:spMk id="80" creationId="{4AC6B390-BC59-4F1D-A0EE-D71A92F0A0B2}"/>
          </ac:spMkLst>
        </pc:spChg>
        <pc:spChg chg="add del">
          <ac:chgData name="Hannah Spadafora" userId="d91ddeb6f9b7224b" providerId="LiveId" clId="{02F551BB-491C-42D5-B935-3689251B6B62}" dt="2025-11-13T00:29:23.949" v="1487" actId="26606"/>
          <ac:spMkLst>
            <pc:docMk/>
            <pc:sldMk cId="267644422" sldId="342"/>
            <ac:spMk id="81" creationId="{B6C60D79-16F1-4C4B-B7E3-7634E7069CDE}"/>
          </ac:spMkLst>
        </pc:spChg>
        <pc:spChg chg="add">
          <ac:chgData name="Hannah Spadafora" userId="d91ddeb6f9b7224b" providerId="LiveId" clId="{02F551BB-491C-42D5-B935-3689251B6B62}" dt="2025-11-13T00:29:47.517" v="1496" actId="26606"/>
          <ac:spMkLst>
            <pc:docMk/>
            <pc:sldMk cId="267644422" sldId="342"/>
            <ac:spMk id="82" creationId="{9A0D773F-7A7D-4DBB-9DEA-86BB8B8F4BC8}"/>
          </ac:spMkLst>
        </pc:spChg>
        <pc:spChg chg="add del">
          <ac:chgData name="Hannah Spadafora" userId="d91ddeb6f9b7224b" providerId="LiveId" clId="{02F551BB-491C-42D5-B935-3689251B6B62}" dt="2025-11-13T00:29:27.317" v="1489" actId="26606"/>
          <ac:spMkLst>
            <pc:docMk/>
            <pc:sldMk cId="267644422" sldId="342"/>
            <ac:spMk id="83" creationId="{2EB492CD-616E-47F8-933B-5E2D952A0593}"/>
          </ac:spMkLst>
        </pc:spChg>
        <pc:spChg chg="add del">
          <ac:chgData name="Hannah Spadafora" userId="d91ddeb6f9b7224b" providerId="LiveId" clId="{02F551BB-491C-42D5-B935-3689251B6B62}" dt="2025-11-13T00:29:27.317" v="1489" actId="26606"/>
          <ac:spMkLst>
            <pc:docMk/>
            <pc:sldMk cId="267644422" sldId="342"/>
            <ac:spMk id="84" creationId="{59383CF9-23B5-4335-9B21-1791C4CF1C75}"/>
          </ac:spMkLst>
        </pc:spChg>
        <pc:spChg chg="add del">
          <ac:chgData name="Hannah Spadafora" userId="d91ddeb6f9b7224b" providerId="LiveId" clId="{02F551BB-491C-42D5-B935-3689251B6B62}" dt="2025-11-13T00:29:27.317" v="1489" actId="26606"/>
          <ac:spMkLst>
            <pc:docMk/>
            <pc:sldMk cId="267644422" sldId="342"/>
            <ac:spMk id="85" creationId="{0007FE00-9498-4706-B255-6437B0252C02}"/>
          </ac:spMkLst>
        </pc:spChg>
        <pc:picChg chg="add del mod modCrop">
          <ac:chgData name="Hannah Spadafora" userId="d91ddeb6f9b7224b" providerId="LiveId" clId="{02F551BB-491C-42D5-B935-3689251B6B62}" dt="2025-11-13T00:20:49.229" v="1243" actId="478"/>
          <ac:picMkLst>
            <pc:docMk/>
            <pc:sldMk cId="267644422" sldId="342"/>
            <ac:picMk id="4" creationId="{DFCBFF74-BE41-E546-08F2-CD6B8EE074EE}"/>
          </ac:picMkLst>
        </pc:picChg>
        <pc:picChg chg="add del mod">
          <ac:chgData name="Hannah Spadafora" userId="d91ddeb6f9b7224b" providerId="LiveId" clId="{02F551BB-491C-42D5-B935-3689251B6B62}" dt="2025-11-13T00:20:50.507" v="1244" actId="478"/>
          <ac:picMkLst>
            <pc:docMk/>
            <pc:sldMk cId="267644422" sldId="342"/>
            <ac:picMk id="5" creationId="{3020C6C5-9FF3-15AA-1312-ECA5ADFD760B}"/>
          </ac:picMkLst>
        </pc:picChg>
        <pc:picChg chg="del">
          <ac:chgData name="Hannah Spadafora" userId="d91ddeb6f9b7224b" providerId="LiveId" clId="{02F551BB-491C-42D5-B935-3689251B6B62}" dt="2025-11-12T23:13:41.764" v="1004" actId="478"/>
          <ac:picMkLst>
            <pc:docMk/>
            <pc:sldMk cId="267644422" sldId="342"/>
            <ac:picMk id="6" creationId="{7DF1228A-8DE0-39CB-B4B4-EB0F4DDB16A4}"/>
          </ac:picMkLst>
        </pc:picChg>
        <pc:picChg chg="del">
          <ac:chgData name="Hannah Spadafora" userId="d91ddeb6f9b7224b" providerId="LiveId" clId="{02F551BB-491C-42D5-B935-3689251B6B62}" dt="2025-11-12T23:13:43.053" v="1005" actId="478"/>
          <ac:picMkLst>
            <pc:docMk/>
            <pc:sldMk cId="267644422" sldId="342"/>
            <ac:picMk id="7" creationId="{EDB4898A-BE96-766E-08C9-40AEA51B3DEC}"/>
          </ac:picMkLst>
        </pc:picChg>
        <pc:picChg chg="add del mod modCrop">
          <ac:chgData name="Hannah Spadafora" userId="d91ddeb6f9b7224b" providerId="LiveId" clId="{02F551BB-491C-42D5-B935-3689251B6B62}" dt="2025-11-13T00:27:02.728" v="1457" actId="478"/>
          <ac:picMkLst>
            <pc:docMk/>
            <pc:sldMk cId="267644422" sldId="342"/>
            <ac:picMk id="8" creationId="{D7FE8133-69FD-2031-135B-8A867F72942B}"/>
          </ac:picMkLst>
        </pc:picChg>
        <pc:picChg chg="add mod ord">
          <ac:chgData name="Hannah Spadafora" userId="d91ddeb6f9b7224b" providerId="LiveId" clId="{02F551BB-491C-42D5-B935-3689251B6B62}" dt="2025-11-13T00:33:41.586" v="1712" actId="1076"/>
          <ac:picMkLst>
            <pc:docMk/>
            <pc:sldMk cId="267644422" sldId="342"/>
            <ac:picMk id="11" creationId="{656FF8CA-6264-1E74-0847-E5C4DE76B4F0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50" creationId="{1E4E3C0A-B99A-8FF2-4F2C-D0E779B24798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53" creationId="{92F3B786-B5BB-3AB9-9388-4E1C35D82F43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54" creationId="{09EFE603-C48B-A068-0FF1-32E98FADE955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57" creationId="{0732BCF3-5135-6ED6-CBAA-AEFD0692AF34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62" creationId="{3DFDF500-7B1F-347E-382D-E07590AE1ECB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63" creationId="{860E4F12-3600-C406-DE8B-B11E0CF62C8D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65" creationId="{68ADB2F8-0677-8267-B03E-99A438E52914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69" creationId="{B21B43D9-103A-634B-51D7-78546BE05D05}"/>
          </ac:picMkLst>
        </pc:picChg>
        <pc:picChg chg="add">
          <ac:chgData name="Hannah Spadafora" userId="d91ddeb6f9b7224b" providerId="LiveId" clId="{02F551BB-491C-42D5-B935-3689251B6B62}" dt="2025-11-13T00:21:00.846" v="1276"/>
          <ac:picMkLst>
            <pc:docMk/>
            <pc:sldMk cId="267644422" sldId="342"/>
            <ac:picMk id="2079" creationId="{68B48EA6-C5AA-1CA5-2914-72DD2F7826A6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085" creationId="{C7413DDB-6B20-5647-0327-FFA0E843FDE7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087" creationId="{4DE222FB-54F2-B0CC-3E4C-CFBF0975642B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088" creationId="{7C548198-ED63-2B29-430B-0B3F3D98637B}"/>
          </ac:picMkLst>
        </pc:picChg>
        <pc:picChg chg="add del">
          <ac:chgData name="Hannah Spadafora" userId="d91ddeb6f9b7224b" providerId="LiveId" clId="{02F551BB-491C-42D5-B935-3689251B6B62}" dt="2025-11-13T00:21:28.434" v="1308" actId="478"/>
          <ac:picMkLst>
            <pc:docMk/>
            <pc:sldMk cId="267644422" sldId="342"/>
            <ac:picMk id="2091" creationId="{5F8E1D7B-24EC-17CE-D2EE-6C635D5C10A8}"/>
          </ac:picMkLst>
        </pc:picChg>
        <pc:picChg chg="add del">
          <ac:chgData name="Hannah Spadafora" userId="d91ddeb6f9b7224b" providerId="LiveId" clId="{02F551BB-491C-42D5-B935-3689251B6B62}" dt="2025-11-13T00:21:29.061" v="1309" actId="478"/>
          <ac:picMkLst>
            <pc:docMk/>
            <pc:sldMk cId="267644422" sldId="342"/>
            <ac:picMk id="2092" creationId="{CA8740CA-6832-DBAC-753E-5DB274125AEA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097" creationId="{0B6FF390-5186-3DF3-BA3D-6A26FFC143E9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100" creationId="{30583848-A3AE-4BC6-3B79-FD787463BAB6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101" creationId="{5BC13D7E-A9BE-B904-28D7-3F3E4C0D0FB5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103" creationId="{06E2C930-FC58-20CE-EBC7-B2CD08CC73F8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105" creationId="{F3F702B8-90EB-2F57-0873-DCDEEBFCBB61}"/>
          </ac:picMkLst>
        </pc:picChg>
        <pc:picChg chg="add">
          <ac:chgData name="Hannah Spadafora" userId="d91ddeb6f9b7224b" providerId="LiveId" clId="{02F551BB-491C-42D5-B935-3689251B6B62}" dt="2025-11-13T00:21:11.311" v="1301"/>
          <ac:picMkLst>
            <pc:docMk/>
            <pc:sldMk cId="267644422" sldId="342"/>
            <ac:picMk id="2108" creationId="{2A863D3E-FB47-8C8D-0708-8D2318746DE8}"/>
          </ac:picMkLst>
        </pc:picChg>
      </pc:sldChg>
      <pc:sldChg chg="addSp delSp modSp add mod ord setBg">
        <pc:chgData name="Hannah Spadafora" userId="d91ddeb6f9b7224b" providerId="LiveId" clId="{02F551BB-491C-42D5-B935-3689251B6B62}" dt="2025-11-13T03:44:02.041" v="4017"/>
        <pc:sldMkLst>
          <pc:docMk/>
          <pc:sldMk cId="2009662168" sldId="343"/>
        </pc:sldMkLst>
        <pc:spChg chg="mod ord">
          <ac:chgData name="Hannah Spadafora" userId="d91ddeb6f9b7224b" providerId="LiveId" clId="{02F551BB-491C-42D5-B935-3689251B6B62}" dt="2025-11-12T23:24:31.193" v="1181" actId="26606"/>
          <ac:spMkLst>
            <pc:docMk/>
            <pc:sldMk cId="2009662168" sldId="343"/>
            <ac:spMk id="2" creationId="{ECA78F23-ED49-A418-B534-9D084EDAD8F5}"/>
          </ac:spMkLst>
        </pc:spChg>
        <pc:spChg chg="add del mod">
          <ac:chgData name="Hannah Spadafora" userId="d91ddeb6f9b7224b" providerId="LiveId" clId="{02F551BB-491C-42D5-B935-3689251B6B62}" dt="2025-11-12T23:24:31.193" v="1181" actId="26606"/>
          <ac:spMkLst>
            <pc:docMk/>
            <pc:sldMk cId="2009662168" sldId="343"/>
            <ac:spMk id="3" creationId="{CD39345F-EB9D-BDCD-8012-6C9B2D999D00}"/>
          </ac:spMkLst>
        </pc:spChg>
        <pc:spChg chg="del">
          <ac:chgData name="Hannah Spadafora" userId="d91ddeb6f9b7224b" providerId="LiveId" clId="{02F551BB-491C-42D5-B935-3689251B6B62}" dt="2025-11-12T23:18:55.004" v="1105" actId="478"/>
          <ac:spMkLst>
            <pc:docMk/>
            <pc:sldMk cId="2009662168" sldId="343"/>
            <ac:spMk id="9" creationId="{B276E52C-6F91-05B4-DBCC-05DF1851DC6D}"/>
          </ac:spMkLst>
        </pc:spChg>
        <pc:spChg chg="add del">
          <ac:chgData name="Hannah Spadafora" userId="d91ddeb6f9b7224b" providerId="LiveId" clId="{02F551BB-491C-42D5-B935-3689251B6B62}" dt="2025-11-12T23:24:31.193" v="1181" actId="26606"/>
          <ac:spMkLst>
            <pc:docMk/>
            <pc:sldMk cId="2009662168" sldId="343"/>
            <ac:spMk id="70" creationId="{B2EEBF8C-500C-C8FE-D303-25E700452C90}"/>
          </ac:spMkLst>
        </pc:spChg>
        <pc:spChg chg="add del">
          <ac:chgData name="Hannah Spadafora" userId="d91ddeb6f9b7224b" providerId="LiveId" clId="{02F551BB-491C-42D5-B935-3689251B6B62}" dt="2025-11-12T23:23:57.320" v="1170" actId="26606"/>
          <ac:spMkLst>
            <pc:docMk/>
            <pc:sldMk cId="2009662168" sldId="343"/>
            <ac:spMk id="75" creationId="{61293230-B0F6-45B1-96D1-13D18E242995}"/>
          </ac:spMkLst>
        </pc:spChg>
        <pc:spChg chg="add del">
          <ac:chgData name="Hannah Spadafora" userId="d91ddeb6f9b7224b" providerId="LiveId" clId="{02F551BB-491C-42D5-B935-3689251B6B62}" dt="2025-11-12T23:23:57.320" v="1170" actId="26606"/>
          <ac:spMkLst>
            <pc:docMk/>
            <pc:sldMk cId="2009662168" sldId="343"/>
            <ac:spMk id="77" creationId="{0A1E0707-4985-454B-ACE0-4855BB55875E}"/>
          </ac:spMkLst>
        </pc:spChg>
        <pc:spChg chg="add del">
          <ac:chgData name="Hannah Spadafora" userId="d91ddeb6f9b7224b" providerId="LiveId" clId="{02F551BB-491C-42D5-B935-3689251B6B62}" dt="2025-11-12T23:24:25.503" v="1178" actId="26606"/>
          <ac:spMkLst>
            <pc:docMk/>
            <pc:sldMk cId="2009662168" sldId="343"/>
            <ac:spMk id="78" creationId="{8F7AFB9A-7364-478C-B48B-8523CDD9AE8D}"/>
          </ac:spMkLst>
        </pc:spChg>
        <pc:spChg chg="add del">
          <ac:chgData name="Hannah Spadafora" userId="d91ddeb6f9b7224b" providerId="LiveId" clId="{02F551BB-491C-42D5-B935-3689251B6B62}" dt="2025-11-12T23:24:25.503" v="1178" actId="26606"/>
          <ac:spMkLst>
            <pc:docMk/>
            <pc:sldMk cId="2009662168" sldId="343"/>
            <ac:spMk id="79" creationId="{D2542E1A-076E-4A34-BB67-2BF961754E0C}"/>
          </ac:spMkLst>
        </pc:spChg>
        <pc:spChg chg="add del">
          <ac:chgData name="Hannah Spadafora" userId="d91ddeb6f9b7224b" providerId="LiveId" clId="{02F551BB-491C-42D5-B935-3689251B6B62}" dt="2025-11-12T23:24:25.503" v="1178" actId="26606"/>
          <ac:spMkLst>
            <pc:docMk/>
            <pc:sldMk cId="2009662168" sldId="343"/>
            <ac:spMk id="80" creationId="{36678033-86B6-40E6-BE90-78D8ED4E3A31}"/>
          </ac:spMkLst>
        </pc:spChg>
        <pc:spChg chg="add del">
          <ac:chgData name="Hannah Spadafora" userId="d91ddeb6f9b7224b" providerId="LiveId" clId="{02F551BB-491C-42D5-B935-3689251B6B62}" dt="2025-11-12T23:24:25.503" v="1178" actId="26606"/>
          <ac:spMkLst>
            <pc:docMk/>
            <pc:sldMk cId="2009662168" sldId="343"/>
            <ac:spMk id="81" creationId="{75C56826-D4E5-42ED-8529-079651CB3005}"/>
          </ac:spMkLst>
        </pc:spChg>
        <pc:spChg chg="add del">
          <ac:chgData name="Hannah Spadafora" userId="d91ddeb6f9b7224b" providerId="LiveId" clId="{02F551BB-491C-42D5-B935-3689251B6B62}" dt="2025-11-12T23:24:25.503" v="1178" actId="26606"/>
          <ac:spMkLst>
            <pc:docMk/>
            <pc:sldMk cId="2009662168" sldId="343"/>
            <ac:spMk id="82" creationId="{CD39345F-EB9D-BDCD-8012-6C9B2D999D00}"/>
          </ac:spMkLst>
        </pc:spChg>
        <pc:spChg chg="add del">
          <ac:chgData name="Hannah Spadafora" userId="d91ddeb6f9b7224b" providerId="LiveId" clId="{02F551BB-491C-42D5-B935-3689251B6B62}" dt="2025-11-12T23:24:25.503" v="1178" actId="26606"/>
          <ac:spMkLst>
            <pc:docMk/>
            <pc:sldMk cId="2009662168" sldId="343"/>
            <ac:spMk id="83" creationId="{82095FCE-EF05-4443-B97A-85DEE3A5CA17}"/>
          </ac:spMkLst>
        </pc:spChg>
        <pc:spChg chg="add del">
          <ac:chgData name="Hannah Spadafora" userId="d91ddeb6f9b7224b" providerId="LiveId" clId="{02F551BB-491C-42D5-B935-3689251B6B62}" dt="2025-11-12T23:24:31.179" v="1180" actId="26606"/>
          <ac:spMkLst>
            <pc:docMk/>
            <pc:sldMk cId="2009662168" sldId="343"/>
            <ac:spMk id="85" creationId="{4CBC69AF-AE9D-43C7-A183-244646418BB4}"/>
          </ac:spMkLst>
        </pc:spChg>
        <pc:spChg chg="add del">
          <ac:chgData name="Hannah Spadafora" userId="d91ddeb6f9b7224b" providerId="LiveId" clId="{02F551BB-491C-42D5-B935-3689251B6B62}" dt="2025-11-12T23:24:31.179" v="1180" actId="26606"/>
          <ac:spMkLst>
            <pc:docMk/>
            <pc:sldMk cId="2009662168" sldId="343"/>
            <ac:spMk id="86" creationId="{BE64232A-D912-4882-BF58-104918115741}"/>
          </ac:spMkLst>
        </pc:spChg>
        <pc:spChg chg="add del">
          <ac:chgData name="Hannah Spadafora" userId="d91ddeb6f9b7224b" providerId="LiveId" clId="{02F551BB-491C-42D5-B935-3689251B6B62}" dt="2025-11-12T23:24:31.179" v="1180" actId="26606"/>
          <ac:spMkLst>
            <pc:docMk/>
            <pc:sldMk cId="2009662168" sldId="343"/>
            <ac:spMk id="87" creationId="{E8E4E9D8-6D9C-4646-83A2-11844D84EAE4}"/>
          </ac:spMkLst>
        </pc:spChg>
        <pc:spChg chg="add del">
          <ac:chgData name="Hannah Spadafora" userId="d91ddeb6f9b7224b" providerId="LiveId" clId="{02F551BB-491C-42D5-B935-3689251B6B62}" dt="2025-11-12T23:24:31.179" v="1180" actId="26606"/>
          <ac:spMkLst>
            <pc:docMk/>
            <pc:sldMk cId="2009662168" sldId="343"/>
            <ac:spMk id="88" creationId="{CD39345F-EB9D-BDCD-8012-6C9B2D999D00}"/>
          </ac:spMkLst>
        </pc:spChg>
        <pc:spChg chg="add">
          <ac:chgData name="Hannah Spadafora" userId="d91ddeb6f9b7224b" providerId="LiveId" clId="{02F551BB-491C-42D5-B935-3689251B6B62}" dt="2025-11-12T23:24:31.193" v="1181" actId="26606"/>
          <ac:spMkLst>
            <pc:docMk/>
            <pc:sldMk cId="2009662168" sldId="343"/>
            <ac:spMk id="90" creationId="{61293230-B0F6-45B1-96D1-13D18E242995}"/>
          </ac:spMkLst>
        </pc:spChg>
        <pc:spChg chg="add">
          <ac:chgData name="Hannah Spadafora" userId="d91ddeb6f9b7224b" providerId="LiveId" clId="{02F551BB-491C-42D5-B935-3689251B6B62}" dt="2025-11-12T23:24:31.193" v="1181" actId="26606"/>
          <ac:spMkLst>
            <pc:docMk/>
            <pc:sldMk cId="2009662168" sldId="343"/>
            <ac:spMk id="91" creationId="{0A1E0707-4985-454B-ACE0-4855BB55875E}"/>
          </ac:spMkLst>
        </pc:spChg>
        <pc:spChg chg="add">
          <ac:chgData name="Hannah Spadafora" userId="d91ddeb6f9b7224b" providerId="LiveId" clId="{02F551BB-491C-42D5-B935-3689251B6B62}" dt="2025-11-12T23:24:31.193" v="1181" actId="26606"/>
          <ac:spMkLst>
            <pc:docMk/>
            <pc:sldMk cId="2009662168" sldId="343"/>
            <ac:spMk id="92" creationId="{CD39345F-EB9D-BDCD-8012-6C9B2D999D00}"/>
          </ac:spMkLst>
        </pc:spChg>
        <pc:graphicFrameChg chg="add del">
          <ac:chgData name="Hannah Spadafora" userId="d91ddeb6f9b7224b" providerId="LiveId" clId="{02F551BB-491C-42D5-B935-3689251B6B62}" dt="2025-11-12T23:24:17.131" v="1172" actId="26606"/>
          <ac:graphicFrameMkLst>
            <pc:docMk/>
            <pc:sldMk cId="2009662168" sldId="343"/>
            <ac:graphicFrameMk id="72" creationId="{5F22F2B3-7246-EB43-7018-DE851BD50763}"/>
          </ac:graphicFrameMkLst>
        </pc:graphicFrameChg>
        <pc:graphicFrameChg chg="add del">
          <ac:chgData name="Hannah Spadafora" userId="d91ddeb6f9b7224b" providerId="LiveId" clId="{02F551BB-491C-42D5-B935-3689251B6B62}" dt="2025-11-12T23:24:17.884" v="1174" actId="26606"/>
          <ac:graphicFrameMkLst>
            <pc:docMk/>
            <pc:sldMk cId="2009662168" sldId="343"/>
            <ac:graphicFrameMk id="74" creationId="{5342AF96-754E-121E-1EA9-FA80D441C03F}"/>
          </ac:graphicFrameMkLst>
        </pc:graphicFrameChg>
        <pc:graphicFrameChg chg="add del">
          <ac:chgData name="Hannah Spadafora" userId="d91ddeb6f9b7224b" providerId="LiveId" clId="{02F551BB-491C-42D5-B935-3689251B6B62}" dt="2025-11-12T23:24:22.423" v="1176" actId="26606"/>
          <ac:graphicFrameMkLst>
            <pc:docMk/>
            <pc:sldMk cId="2009662168" sldId="343"/>
            <ac:graphicFrameMk id="76" creationId="{61BC0BF1-68C8-1EBA-1FD0-3C6B54F83D4C}"/>
          </ac:graphicFrameMkLst>
        </pc:graphicFrameChg>
        <pc:picChg chg="add mod modCrop">
          <ac:chgData name="Hannah Spadafora" userId="d91ddeb6f9b7224b" providerId="LiveId" clId="{02F551BB-491C-42D5-B935-3689251B6B62}" dt="2025-11-13T01:01:04.048" v="3234" actId="1076"/>
          <ac:picMkLst>
            <pc:docMk/>
            <pc:sldMk cId="2009662168" sldId="343"/>
            <ac:picMk id="4" creationId="{FAA10678-92F5-DBFA-9E1E-EF5C944739BD}"/>
          </ac:picMkLst>
        </pc:picChg>
        <pc:picChg chg="add mod modCrop">
          <ac:chgData name="Hannah Spadafora" userId="d91ddeb6f9b7224b" providerId="LiveId" clId="{02F551BB-491C-42D5-B935-3689251B6B62}" dt="2025-11-13T01:01:06.546" v="3235" actId="1076"/>
          <ac:picMkLst>
            <pc:docMk/>
            <pc:sldMk cId="2009662168" sldId="343"/>
            <ac:picMk id="5" creationId="{F6CA5FB9-626C-2C70-AFEE-5625826D9FBD}"/>
          </ac:picMkLst>
        </pc:picChg>
        <pc:picChg chg="del">
          <ac:chgData name="Hannah Spadafora" userId="d91ddeb6f9b7224b" providerId="LiveId" clId="{02F551BB-491C-42D5-B935-3689251B6B62}" dt="2025-11-12T23:19:06.128" v="1107" actId="478"/>
          <ac:picMkLst>
            <pc:docMk/>
            <pc:sldMk cId="2009662168" sldId="343"/>
            <ac:picMk id="6" creationId="{441CEB36-347E-808D-D114-A6F63CCA9F61}"/>
          </ac:picMkLst>
        </pc:picChg>
      </pc:sldChg>
      <pc:sldChg chg="addSp delSp modSp add mod ord setBg addAnim delAnim">
        <pc:chgData name="Hannah Spadafora" userId="d91ddeb6f9b7224b" providerId="LiveId" clId="{02F551BB-491C-42D5-B935-3689251B6B62}" dt="2025-11-12T23:22:54.880" v="1164"/>
        <pc:sldMkLst>
          <pc:docMk/>
          <pc:sldMk cId="1428505230" sldId="344"/>
        </pc:sldMkLst>
        <pc:spChg chg="mod ord">
          <ac:chgData name="Hannah Spadafora" userId="d91ddeb6f9b7224b" providerId="LiveId" clId="{02F551BB-491C-42D5-B935-3689251B6B62}" dt="2025-11-12T23:22:41.739" v="1155" actId="26606"/>
          <ac:spMkLst>
            <pc:docMk/>
            <pc:sldMk cId="1428505230" sldId="344"/>
            <ac:spMk id="2" creationId="{5927AC04-3B09-C77D-4353-E33FC07B873F}"/>
          </ac:spMkLst>
        </pc:spChg>
        <pc:spChg chg="mod ord">
          <ac:chgData name="Hannah Spadafora" userId="d91ddeb6f9b7224b" providerId="LiveId" clId="{02F551BB-491C-42D5-B935-3689251B6B62}" dt="2025-11-12T23:22:41.739" v="1155" actId="26606"/>
          <ac:spMkLst>
            <pc:docMk/>
            <pc:sldMk cId="1428505230" sldId="344"/>
            <ac:spMk id="3" creationId="{69845AB9-98B6-0ADC-78E9-A50CE0B50F94}"/>
          </ac:spMkLst>
        </pc:spChg>
        <pc:spChg chg="add del">
          <ac:chgData name="Hannah Spadafora" userId="d91ddeb6f9b7224b" providerId="LiveId" clId="{02F551BB-491C-42D5-B935-3689251B6B62}" dt="2025-11-12T23:22:41.739" v="1155" actId="26606"/>
          <ac:spMkLst>
            <pc:docMk/>
            <pc:sldMk cId="1428505230" sldId="344"/>
            <ac:spMk id="70" creationId="{8CB3E628-8CC2-50A4-DFA9-102191F6AED6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75" creationId="{AC8EEB0F-BA72-49AC-956F-331B60FDE79E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77" creationId="{8CC700D5-9809-43F4-89D5-7DBBCB0DCC10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79" creationId="{C7163242-6303-46DC-BAC1-2A204F061321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83" creationId="{D289228A-771B-48F6-B5DF-7A63EA32421C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85" creationId="{31D5EF21-94C4-481A-BD01-3D29FB305BD9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87" creationId="{AB980901-8348-441D-BC47-AAB8C55E2C86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89" creationId="{9A5160F0-6244-48E8-9E71-1F51EA90C9E2}"/>
          </ac:spMkLst>
        </pc:spChg>
        <pc:spChg chg="add del">
          <ac:chgData name="Hannah Spadafora" userId="d91ddeb6f9b7224b" providerId="LiveId" clId="{02F551BB-491C-42D5-B935-3689251B6B62}" dt="2025-11-12T23:21:31.401" v="1137" actId="26606"/>
          <ac:spMkLst>
            <pc:docMk/>
            <pc:sldMk cId="1428505230" sldId="344"/>
            <ac:spMk id="93" creationId="{9BDFF5CA-602C-465F-8BC3-59C9963028BE}"/>
          </ac:spMkLst>
        </pc:spChg>
        <pc:spChg chg="add del">
          <ac:chgData name="Hannah Spadafora" userId="d91ddeb6f9b7224b" providerId="LiveId" clId="{02F551BB-491C-42D5-B935-3689251B6B62}" dt="2025-11-12T23:21:35.202" v="1139" actId="26606"/>
          <ac:spMkLst>
            <pc:docMk/>
            <pc:sldMk cId="1428505230" sldId="344"/>
            <ac:spMk id="95" creationId="{D48D9584-D2FD-48CE-9E17-4E250B743B5F}"/>
          </ac:spMkLst>
        </pc:spChg>
        <pc:spChg chg="add del">
          <ac:chgData name="Hannah Spadafora" userId="d91ddeb6f9b7224b" providerId="LiveId" clId="{02F551BB-491C-42D5-B935-3689251B6B62}" dt="2025-11-12T23:21:35.202" v="1139" actId="26606"/>
          <ac:spMkLst>
            <pc:docMk/>
            <pc:sldMk cId="1428505230" sldId="344"/>
            <ac:spMk id="96" creationId="{CA17DEF4-6C5D-41C6-8D93-5C7CFD7ADA5E}"/>
          </ac:spMkLst>
        </pc:spChg>
        <pc:spChg chg="add del">
          <ac:chgData name="Hannah Spadafora" userId="d91ddeb6f9b7224b" providerId="LiveId" clId="{02F551BB-491C-42D5-B935-3689251B6B62}" dt="2025-11-12T23:21:35.202" v="1139" actId="26606"/>
          <ac:spMkLst>
            <pc:docMk/>
            <pc:sldMk cId="1428505230" sldId="344"/>
            <ac:spMk id="97" creationId="{22BBC5A3-5C8C-4FB9-AEFF-8778D2C98D29}"/>
          </ac:spMkLst>
        </pc:spChg>
        <pc:spChg chg="add del">
          <ac:chgData name="Hannah Spadafora" userId="d91ddeb6f9b7224b" providerId="LiveId" clId="{02F551BB-491C-42D5-B935-3689251B6B62}" dt="2025-11-12T23:21:35.202" v="1139" actId="26606"/>
          <ac:spMkLst>
            <pc:docMk/>
            <pc:sldMk cId="1428505230" sldId="344"/>
            <ac:spMk id="98" creationId="{3BB917E8-D696-4787-96D6-521A9C42F9A5}"/>
          </ac:spMkLst>
        </pc:spChg>
        <pc:spChg chg="add del">
          <ac:chgData name="Hannah Spadafora" userId="d91ddeb6f9b7224b" providerId="LiveId" clId="{02F551BB-491C-42D5-B935-3689251B6B62}" dt="2025-11-12T23:21:35.202" v="1139" actId="26606"/>
          <ac:spMkLst>
            <pc:docMk/>
            <pc:sldMk cId="1428505230" sldId="344"/>
            <ac:spMk id="99" creationId="{39F4C545-E278-42ED-9B78-2EBA464444A3}"/>
          </ac:spMkLst>
        </pc:spChg>
        <pc:spChg chg="add del">
          <ac:chgData name="Hannah Spadafora" userId="d91ddeb6f9b7224b" providerId="LiveId" clId="{02F551BB-491C-42D5-B935-3689251B6B62}" dt="2025-11-12T23:21:44.688" v="1142" actId="26606"/>
          <ac:spMkLst>
            <pc:docMk/>
            <pc:sldMk cId="1428505230" sldId="344"/>
            <ac:spMk id="101" creationId="{602E5CEE-91F4-469A-8DB0-B083D4E6D3C8}"/>
          </ac:spMkLst>
        </pc:spChg>
        <pc:spChg chg="add del">
          <ac:chgData name="Hannah Spadafora" userId="d91ddeb6f9b7224b" providerId="LiveId" clId="{02F551BB-491C-42D5-B935-3689251B6B62}" dt="2025-11-12T23:21:44.688" v="1142" actId="26606"/>
          <ac:spMkLst>
            <pc:docMk/>
            <pc:sldMk cId="1428505230" sldId="344"/>
            <ac:spMk id="102" creationId="{E2AC6510-3E38-4777-B5FF-489AB2AFC8EE}"/>
          </ac:spMkLst>
        </pc:spChg>
        <pc:spChg chg="add del">
          <ac:chgData name="Hannah Spadafora" userId="d91ddeb6f9b7224b" providerId="LiveId" clId="{02F551BB-491C-42D5-B935-3689251B6B62}" dt="2025-11-12T23:21:44.688" v="1142" actId="26606"/>
          <ac:spMkLst>
            <pc:docMk/>
            <pc:sldMk cId="1428505230" sldId="344"/>
            <ac:spMk id="103" creationId="{01E4E464-521F-49A9-8D9D-6F6979C45401}"/>
          </ac:spMkLst>
        </pc:spChg>
        <pc:spChg chg="add del">
          <ac:chgData name="Hannah Spadafora" userId="d91ddeb6f9b7224b" providerId="LiveId" clId="{02F551BB-491C-42D5-B935-3689251B6B62}" dt="2025-11-12T23:21:44.688" v="1142" actId="26606"/>
          <ac:spMkLst>
            <pc:docMk/>
            <pc:sldMk cId="1428505230" sldId="344"/>
            <ac:spMk id="104" creationId="{D1CD565B-6ECC-4F9F-9651-D9B02A7EB29D}"/>
          </ac:spMkLst>
        </pc:spChg>
        <pc:spChg chg="add del">
          <ac:chgData name="Hannah Spadafora" userId="d91ddeb6f9b7224b" providerId="LiveId" clId="{02F551BB-491C-42D5-B935-3689251B6B62}" dt="2025-11-12T23:21:44.688" v="1142" actId="26606"/>
          <ac:spMkLst>
            <pc:docMk/>
            <pc:sldMk cId="1428505230" sldId="344"/>
            <ac:spMk id="105" creationId="{E52DEE4C-2D60-4B27-8ABB-1D595DF08E42}"/>
          </ac:spMkLst>
        </pc:spChg>
        <pc:spChg chg="add del">
          <ac:chgData name="Hannah Spadafora" userId="d91ddeb6f9b7224b" providerId="LiveId" clId="{02F551BB-491C-42D5-B935-3689251B6B62}" dt="2025-11-12T23:21:49.561" v="1145" actId="26606"/>
          <ac:spMkLst>
            <pc:docMk/>
            <pc:sldMk cId="1428505230" sldId="344"/>
            <ac:spMk id="107" creationId="{A26C624C-963C-4795-B05B-6565DB5ABD39}"/>
          </ac:spMkLst>
        </pc:spChg>
        <pc:spChg chg="add del">
          <ac:chgData name="Hannah Spadafora" userId="d91ddeb6f9b7224b" providerId="LiveId" clId="{02F551BB-491C-42D5-B935-3689251B6B62}" dt="2025-11-12T23:21:51.279" v="1147" actId="26606"/>
          <ac:spMkLst>
            <pc:docMk/>
            <pc:sldMk cId="1428505230" sldId="344"/>
            <ac:spMk id="109" creationId="{D48D9584-D2FD-48CE-9E17-4E250B743B5F}"/>
          </ac:spMkLst>
        </pc:spChg>
        <pc:spChg chg="add del">
          <ac:chgData name="Hannah Spadafora" userId="d91ddeb6f9b7224b" providerId="LiveId" clId="{02F551BB-491C-42D5-B935-3689251B6B62}" dt="2025-11-12T23:21:51.279" v="1147" actId="26606"/>
          <ac:spMkLst>
            <pc:docMk/>
            <pc:sldMk cId="1428505230" sldId="344"/>
            <ac:spMk id="110" creationId="{CA17DEF4-6C5D-41C6-8D93-5C7CFD7ADA5E}"/>
          </ac:spMkLst>
        </pc:spChg>
        <pc:spChg chg="add del">
          <ac:chgData name="Hannah Spadafora" userId="d91ddeb6f9b7224b" providerId="LiveId" clId="{02F551BB-491C-42D5-B935-3689251B6B62}" dt="2025-11-12T23:21:51.279" v="1147" actId="26606"/>
          <ac:spMkLst>
            <pc:docMk/>
            <pc:sldMk cId="1428505230" sldId="344"/>
            <ac:spMk id="111" creationId="{22BBC5A3-5C8C-4FB9-AEFF-8778D2C98D29}"/>
          </ac:spMkLst>
        </pc:spChg>
        <pc:spChg chg="add del">
          <ac:chgData name="Hannah Spadafora" userId="d91ddeb6f9b7224b" providerId="LiveId" clId="{02F551BB-491C-42D5-B935-3689251B6B62}" dt="2025-11-12T23:21:51.279" v="1147" actId="26606"/>
          <ac:spMkLst>
            <pc:docMk/>
            <pc:sldMk cId="1428505230" sldId="344"/>
            <ac:spMk id="112" creationId="{3BB917E8-D696-4787-96D6-521A9C42F9A5}"/>
          </ac:spMkLst>
        </pc:spChg>
        <pc:spChg chg="add del">
          <ac:chgData name="Hannah Spadafora" userId="d91ddeb6f9b7224b" providerId="LiveId" clId="{02F551BB-491C-42D5-B935-3689251B6B62}" dt="2025-11-12T23:21:51.279" v="1147" actId="26606"/>
          <ac:spMkLst>
            <pc:docMk/>
            <pc:sldMk cId="1428505230" sldId="344"/>
            <ac:spMk id="113" creationId="{39F4C545-E278-42ED-9B78-2EBA464444A3}"/>
          </ac:spMkLst>
        </pc:spChg>
        <pc:spChg chg="add del">
          <ac:chgData name="Hannah Spadafora" userId="d91ddeb6f9b7224b" providerId="LiveId" clId="{02F551BB-491C-42D5-B935-3689251B6B62}" dt="2025-11-12T23:22:09.351" v="1150" actId="26606"/>
          <ac:spMkLst>
            <pc:docMk/>
            <pc:sldMk cId="1428505230" sldId="344"/>
            <ac:spMk id="115" creationId="{A26C624C-963C-4795-B05B-6565DB5ABD39}"/>
          </ac:spMkLst>
        </pc:spChg>
        <pc:spChg chg="add del">
          <ac:chgData name="Hannah Spadafora" userId="d91ddeb6f9b7224b" providerId="LiveId" clId="{02F551BB-491C-42D5-B935-3689251B6B62}" dt="2025-11-12T23:22:15.891" v="1152" actId="26606"/>
          <ac:spMkLst>
            <pc:docMk/>
            <pc:sldMk cId="1428505230" sldId="344"/>
            <ac:spMk id="117" creationId="{F76371D7-6733-4D74-8B73-248817D8A1B9}"/>
          </ac:spMkLst>
        </pc:spChg>
        <pc:spChg chg="add del">
          <ac:chgData name="Hannah Spadafora" userId="d91ddeb6f9b7224b" providerId="LiveId" clId="{02F551BB-491C-42D5-B935-3689251B6B62}" dt="2025-11-12T23:22:15.891" v="1152" actId="26606"/>
          <ac:spMkLst>
            <pc:docMk/>
            <pc:sldMk cId="1428505230" sldId="344"/>
            <ac:spMk id="118" creationId="{3FCFB1DE-0B7E-48CC-BA90-B2AB0889F9D6}"/>
          </ac:spMkLst>
        </pc:spChg>
        <pc:spChg chg="add del">
          <ac:chgData name="Hannah Spadafora" userId="d91ddeb6f9b7224b" providerId="LiveId" clId="{02F551BB-491C-42D5-B935-3689251B6B62}" dt="2025-11-12T23:22:41.730" v="1154" actId="26606"/>
          <ac:spMkLst>
            <pc:docMk/>
            <pc:sldMk cId="1428505230" sldId="344"/>
            <ac:spMk id="120" creationId="{2E45EA07-5778-4716-A1E3-516D77B73702}"/>
          </ac:spMkLst>
        </pc:spChg>
        <pc:spChg chg="add del">
          <ac:chgData name="Hannah Spadafora" userId="d91ddeb6f9b7224b" providerId="LiveId" clId="{02F551BB-491C-42D5-B935-3689251B6B62}" dt="2025-11-12T23:22:41.730" v="1154" actId="26606"/>
          <ac:spMkLst>
            <pc:docMk/>
            <pc:sldMk cId="1428505230" sldId="344"/>
            <ac:spMk id="121" creationId="{2F3FC03D-8AE4-4034-A0C7-8180088B816A}"/>
          </ac:spMkLst>
        </pc:spChg>
        <pc:spChg chg="add del">
          <ac:chgData name="Hannah Spadafora" userId="d91ddeb6f9b7224b" providerId="LiveId" clId="{02F551BB-491C-42D5-B935-3689251B6B62}" dt="2025-11-12T23:22:41.730" v="1154" actId="26606"/>
          <ac:spMkLst>
            <pc:docMk/>
            <pc:sldMk cId="1428505230" sldId="344"/>
            <ac:spMk id="122" creationId="{A57047B1-C902-4225-94C5-A9B56D455B59}"/>
          </ac:spMkLst>
        </pc:spChg>
        <pc:spChg chg="add del">
          <ac:chgData name="Hannah Spadafora" userId="d91ddeb6f9b7224b" providerId="LiveId" clId="{02F551BB-491C-42D5-B935-3689251B6B62}" dt="2025-11-12T23:22:41.730" v="1154" actId="26606"/>
          <ac:spMkLst>
            <pc:docMk/>
            <pc:sldMk cId="1428505230" sldId="344"/>
            <ac:spMk id="123" creationId="{12FD69FC-E69E-4F4F-AC1C-4297656E0C53}"/>
          </ac:spMkLst>
        </pc:spChg>
        <pc:spChg chg="add">
          <ac:chgData name="Hannah Spadafora" userId="d91ddeb6f9b7224b" providerId="LiveId" clId="{02F551BB-491C-42D5-B935-3689251B6B62}" dt="2025-11-12T23:22:41.739" v="1155" actId="26606"/>
          <ac:spMkLst>
            <pc:docMk/>
            <pc:sldMk cId="1428505230" sldId="344"/>
            <ac:spMk id="125" creationId="{A26C624C-963C-4795-B05B-6565DB5ABD39}"/>
          </ac:spMkLst>
        </pc:spChg>
        <pc:picChg chg="del">
          <ac:chgData name="Hannah Spadafora" userId="d91ddeb6f9b7224b" providerId="LiveId" clId="{02F551BB-491C-42D5-B935-3689251B6B62}" dt="2025-11-12T23:20:39.233" v="1131" actId="478"/>
          <ac:picMkLst>
            <pc:docMk/>
            <pc:sldMk cId="1428505230" sldId="344"/>
            <ac:picMk id="4" creationId="{655555DD-51D9-9853-74AC-B2950C482A85}"/>
          </ac:picMkLst>
        </pc:picChg>
        <pc:picChg chg="del">
          <ac:chgData name="Hannah Spadafora" userId="d91ddeb6f9b7224b" providerId="LiveId" clId="{02F551BB-491C-42D5-B935-3689251B6B62}" dt="2025-11-12T23:20:56.877" v="1134" actId="478"/>
          <ac:picMkLst>
            <pc:docMk/>
            <pc:sldMk cId="1428505230" sldId="344"/>
            <ac:picMk id="5" creationId="{7279E679-54DC-6BC8-1290-C38CB3A8D396}"/>
          </ac:picMkLst>
        </pc:picChg>
        <pc:picChg chg="add mod ord">
          <ac:chgData name="Hannah Spadafora" userId="d91ddeb6f9b7224b" providerId="LiveId" clId="{02F551BB-491C-42D5-B935-3689251B6B62}" dt="2025-11-12T23:22:47.728" v="1157" actId="27614"/>
          <ac:picMkLst>
            <pc:docMk/>
            <pc:sldMk cId="1428505230" sldId="344"/>
            <ac:picMk id="6" creationId="{7E23EC9D-5B0A-DC60-16B9-19B13CBF42FB}"/>
          </ac:picMkLst>
        </pc:picChg>
        <pc:picChg chg="add mod">
          <ac:chgData name="Hannah Spadafora" userId="d91ddeb6f9b7224b" providerId="LiveId" clId="{02F551BB-491C-42D5-B935-3689251B6B62}" dt="2025-11-12T23:22:47.728" v="1160" actId="962"/>
          <ac:picMkLst>
            <pc:docMk/>
            <pc:sldMk cId="1428505230" sldId="344"/>
            <ac:picMk id="7" creationId="{08694A52-D058-E12A-B91D-165525D8ED77}"/>
          </ac:picMkLst>
        </pc:picChg>
        <pc:picChg chg="add mod ord">
          <ac:chgData name="Hannah Spadafora" userId="d91ddeb6f9b7224b" providerId="LiveId" clId="{02F551BB-491C-42D5-B935-3689251B6B62}" dt="2025-11-12T23:22:41.739" v="1155" actId="26606"/>
          <ac:picMkLst>
            <pc:docMk/>
            <pc:sldMk cId="1428505230" sldId="344"/>
            <ac:picMk id="8" creationId="{EBFF7E66-46AF-8627-E32B-B8577CE6A305}"/>
          </ac:picMkLst>
        </pc:picChg>
        <pc:picChg chg="add mod ord">
          <ac:chgData name="Hannah Spadafora" userId="d91ddeb6f9b7224b" providerId="LiveId" clId="{02F551BB-491C-42D5-B935-3689251B6B62}" dt="2025-11-12T23:22:41.739" v="1155" actId="26606"/>
          <ac:picMkLst>
            <pc:docMk/>
            <pc:sldMk cId="1428505230" sldId="344"/>
            <ac:picMk id="9" creationId="{41C76330-AB43-5BA9-E1E8-4733F907010E}"/>
          </ac:picMkLst>
        </pc:picChg>
      </pc:sldChg>
      <pc:sldChg chg="addSp delSp modSp add mod ord">
        <pc:chgData name="Hannah Spadafora" userId="d91ddeb6f9b7224b" providerId="LiveId" clId="{02F551BB-491C-42D5-B935-3689251B6B62}" dt="2025-11-13T00:45:48.559" v="2295" actId="14100"/>
        <pc:sldMkLst>
          <pc:docMk/>
          <pc:sldMk cId="252190374" sldId="345"/>
        </pc:sldMkLst>
        <pc:spChg chg="mod">
          <ac:chgData name="Hannah Spadafora" userId="d91ddeb6f9b7224b" providerId="LiveId" clId="{02F551BB-491C-42D5-B935-3689251B6B62}" dt="2025-11-13T00:45:48.559" v="2295" actId="14100"/>
          <ac:spMkLst>
            <pc:docMk/>
            <pc:sldMk cId="252190374" sldId="345"/>
            <ac:spMk id="2" creationId="{A6D408EC-4ED2-D704-D32B-30E041E7891E}"/>
          </ac:spMkLst>
        </pc:spChg>
        <pc:spChg chg="mod">
          <ac:chgData name="Hannah Spadafora" userId="d91ddeb6f9b7224b" providerId="LiveId" clId="{02F551BB-491C-42D5-B935-3689251B6B62}" dt="2025-11-13T00:45:40.285" v="2293" actId="1076"/>
          <ac:spMkLst>
            <pc:docMk/>
            <pc:sldMk cId="252190374" sldId="345"/>
            <ac:spMk id="3" creationId="{96A671B3-AD80-1707-6137-52E3C795FABF}"/>
          </ac:spMkLst>
        </pc:spChg>
        <pc:picChg chg="del">
          <ac:chgData name="Hannah Spadafora" userId="d91ddeb6f9b7224b" providerId="LiveId" clId="{02F551BB-491C-42D5-B935-3689251B6B62}" dt="2025-11-13T00:17:30.228" v="1218" actId="478"/>
          <ac:picMkLst>
            <pc:docMk/>
            <pc:sldMk cId="252190374" sldId="345"/>
            <ac:picMk id="4" creationId="{C424C70B-6EA4-3031-7962-E18EB9043C6F}"/>
          </ac:picMkLst>
        </pc:picChg>
        <pc:picChg chg="del">
          <ac:chgData name="Hannah Spadafora" userId="d91ddeb6f9b7224b" providerId="LiveId" clId="{02F551BB-491C-42D5-B935-3689251B6B62}" dt="2025-11-13T00:17:50.786" v="1227" actId="478"/>
          <ac:picMkLst>
            <pc:docMk/>
            <pc:sldMk cId="252190374" sldId="345"/>
            <ac:picMk id="5" creationId="{4EC6D2F5-312F-70BD-DB19-E46E48261984}"/>
          </ac:picMkLst>
        </pc:picChg>
        <pc:picChg chg="add mod">
          <ac:chgData name="Hannah Spadafora" userId="d91ddeb6f9b7224b" providerId="LiveId" clId="{02F551BB-491C-42D5-B935-3689251B6B62}" dt="2025-11-13T00:18:08.851" v="1233" actId="1076"/>
          <ac:picMkLst>
            <pc:docMk/>
            <pc:sldMk cId="252190374" sldId="345"/>
            <ac:picMk id="6" creationId="{95B6018E-67F6-DBB9-651D-D86282262F5E}"/>
          </ac:picMkLst>
        </pc:picChg>
        <pc:picChg chg="del">
          <ac:chgData name="Hannah Spadafora" userId="d91ddeb6f9b7224b" providerId="LiveId" clId="{02F551BB-491C-42D5-B935-3689251B6B62}" dt="2025-11-13T00:17:59.122" v="1230" actId="478"/>
          <ac:picMkLst>
            <pc:docMk/>
            <pc:sldMk cId="252190374" sldId="345"/>
            <ac:picMk id="8" creationId="{60D1205C-C6A6-159C-463E-128892481794}"/>
          </ac:picMkLst>
        </pc:picChg>
      </pc:sldChg>
      <pc:sldChg chg="addSp delSp modSp add mod">
        <pc:chgData name="Hannah Spadafora" userId="d91ddeb6f9b7224b" providerId="LiveId" clId="{02F551BB-491C-42D5-B935-3689251B6B62}" dt="2025-11-13T00:46:21.820" v="2297" actId="21"/>
        <pc:sldMkLst>
          <pc:docMk/>
          <pc:sldMk cId="1033909223" sldId="346"/>
        </pc:sldMkLst>
        <pc:spChg chg="mod">
          <ac:chgData name="Hannah Spadafora" userId="d91ddeb6f9b7224b" providerId="LiveId" clId="{02F551BB-491C-42D5-B935-3689251B6B62}" dt="2025-11-13T00:39:59.566" v="1991"/>
          <ac:spMkLst>
            <pc:docMk/>
            <pc:sldMk cId="1033909223" sldId="346"/>
            <ac:spMk id="2" creationId="{1F6A5F61-18F5-AF2B-9365-EA840971D6EC}"/>
          </ac:spMkLst>
        </pc:spChg>
        <pc:spChg chg="add del mod">
          <ac:chgData name="Hannah Spadafora" userId="d91ddeb6f9b7224b" providerId="LiveId" clId="{02F551BB-491C-42D5-B935-3689251B6B62}" dt="2025-11-13T00:46:21.820" v="2297" actId="21"/>
          <ac:spMkLst>
            <pc:docMk/>
            <pc:sldMk cId="1033909223" sldId="346"/>
            <ac:spMk id="3" creationId="{7E0082FC-F18D-0949-AE92-1600C002368C}"/>
          </ac:spMkLst>
        </pc:spChg>
        <pc:spChg chg="add del mod">
          <ac:chgData name="Hannah Spadafora" userId="d91ddeb6f9b7224b" providerId="LiveId" clId="{02F551BB-491C-42D5-B935-3689251B6B62}" dt="2025-11-13T00:46:21.820" v="2297" actId="21"/>
          <ac:spMkLst>
            <pc:docMk/>
            <pc:sldMk cId="1033909223" sldId="346"/>
            <ac:spMk id="7" creationId="{AFCF11EC-26DA-819F-98CE-973150BDA5BD}"/>
          </ac:spMkLst>
        </pc:spChg>
        <pc:picChg chg="mod">
          <ac:chgData name="Hannah Spadafora" userId="d91ddeb6f9b7224b" providerId="LiveId" clId="{02F551BB-491C-42D5-B935-3689251B6B62}" dt="2025-11-13T00:44:28.106" v="2284" actId="1076"/>
          <ac:picMkLst>
            <pc:docMk/>
            <pc:sldMk cId="1033909223" sldId="346"/>
            <ac:picMk id="4" creationId="{1549B8CF-AEA6-913F-ABCF-75DAD0D50C58}"/>
          </ac:picMkLst>
        </pc:picChg>
        <pc:picChg chg="mod">
          <ac:chgData name="Hannah Spadafora" userId="d91ddeb6f9b7224b" providerId="LiveId" clId="{02F551BB-491C-42D5-B935-3689251B6B62}" dt="2025-11-13T00:44:32.372" v="2285" actId="1076"/>
          <ac:picMkLst>
            <pc:docMk/>
            <pc:sldMk cId="1033909223" sldId="346"/>
            <ac:picMk id="8" creationId="{EFCE2DED-3A32-196A-BC3F-1C13DE83D1A3}"/>
          </ac:picMkLst>
        </pc:picChg>
      </pc:sldChg>
      <pc:sldChg chg="modSp add mod ord">
        <pc:chgData name="Hannah Spadafora" userId="d91ddeb6f9b7224b" providerId="LiveId" clId="{02F551BB-491C-42D5-B935-3689251B6B62}" dt="2025-11-13T00:32:53.227" v="1709" actId="1076"/>
        <pc:sldMkLst>
          <pc:docMk/>
          <pc:sldMk cId="1829101335" sldId="347"/>
        </pc:sldMkLst>
        <pc:spChg chg="mod">
          <ac:chgData name="Hannah Spadafora" userId="d91ddeb6f9b7224b" providerId="LiveId" clId="{02F551BB-491C-42D5-B935-3689251B6B62}" dt="2025-11-13T00:32:53.227" v="1709" actId="1076"/>
          <ac:spMkLst>
            <pc:docMk/>
            <pc:sldMk cId="1829101335" sldId="347"/>
            <ac:spMk id="2" creationId="{F546452E-9901-030E-CF7D-2A235C2ED9BD}"/>
          </ac:spMkLst>
        </pc:spChg>
        <pc:picChg chg="mod">
          <ac:chgData name="Hannah Spadafora" userId="d91ddeb6f9b7224b" providerId="LiveId" clId="{02F551BB-491C-42D5-B935-3689251B6B62}" dt="2025-11-13T00:32:49.467" v="1708" actId="1076"/>
          <ac:picMkLst>
            <pc:docMk/>
            <pc:sldMk cId="1829101335" sldId="347"/>
            <ac:picMk id="4" creationId="{7956ED88-4F3E-057F-A945-CBADFD76F158}"/>
          </ac:picMkLst>
        </pc:picChg>
      </pc:sldChg>
      <pc:sldChg chg="add del">
        <pc:chgData name="Hannah Spadafora" userId="d91ddeb6f9b7224b" providerId="LiveId" clId="{02F551BB-491C-42D5-B935-3689251B6B62}" dt="2025-11-13T00:32:12.142" v="1652"/>
        <pc:sldMkLst>
          <pc:docMk/>
          <pc:sldMk cId="2067760822" sldId="347"/>
        </pc:sldMkLst>
      </pc:sldChg>
      <pc:sldChg chg="addSp delSp modSp add mod ord setBg">
        <pc:chgData name="Hannah Spadafora" userId="d91ddeb6f9b7224b" providerId="LiveId" clId="{02F551BB-491C-42D5-B935-3689251B6B62}" dt="2025-11-13T00:53:40.251" v="2506"/>
        <pc:sldMkLst>
          <pc:docMk/>
          <pc:sldMk cId="134759007" sldId="348"/>
        </pc:sldMkLst>
        <pc:spChg chg="mod">
          <ac:chgData name="Hannah Spadafora" userId="d91ddeb6f9b7224b" providerId="LiveId" clId="{02F551BB-491C-42D5-B935-3689251B6B62}" dt="2025-11-13T00:53:32.005" v="2502" actId="26606"/>
          <ac:spMkLst>
            <pc:docMk/>
            <pc:sldMk cId="134759007" sldId="348"/>
            <ac:spMk id="2" creationId="{564E2B49-E0FA-7940-F22A-F47445E72881}"/>
          </ac:spMkLst>
        </pc:spChg>
        <pc:spChg chg="mod ord">
          <ac:chgData name="Hannah Spadafora" userId="d91ddeb6f9b7224b" providerId="LiveId" clId="{02F551BB-491C-42D5-B935-3689251B6B62}" dt="2025-11-13T00:53:32.005" v="2502" actId="26606"/>
          <ac:spMkLst>
            <pc:docMk/>
            <pc:sldMk cId="134759007" sldId="348"/>
            <ac:spMk id="6" creationId="{3A7A9786-1A1C-5BBA-5C22-43895BE2442D}"/>
          </ac:spMkLst>
        </pc:spChg>
        <pc:spChg chg="del">
          <ac:chgData name="Hannah Spadafora" userId="d91ddeb6f9b7224b" providerId="LiveId" clId="{02F551BB-491C-42D5-B935-3689251B6B62}" dt="2025-11-13T00:52:56.275" v="2497" actId="26606"/>
          <ac:spMkLst>
            <pc:docMk/>
            <pc:sldMk cId="134759007" sldId="348"/>
            <ac:spMk id="19" creationId="{32CA2550-6B78-352B-B157-AF0C24CFAA24}"/>
          </ac:spMkLst>
        </pc:spChg>
        <pc:spChg chg="add del">
          <ac:chgData name="Hannah Spadafora" userId="d91ddeb6f9b7224b" providerId="LiveId" clId="{02F551BB-491C-42D5-B935-3689251B6B62}" dt="2025-11-13T00:53:32.005" v="2502" actId="26606"/>
          <ac:spMkLst>
            <pc:docMk/>
            <pc:sldMk cId="134759007" sldId="348"/>
            <ac:spMk id="24" creationId="{639C3025-4784-4B16-914D-CCFC3E83354D}"/>
          </ac:spMkLst>
        </pc:spChg>
        <pc:spChg chg="add del">
          <ac:chgData name="Hannah Spadafora" userId="d91ddeb6f9b7224b" providerId="LiveId" clId="{02F551BB-491C-42D5-B935-3689251B6B62}" dt="2025-11-13T00:53:32.005" v="2502" actId="26606"/>
          <ac:spMkLst>
            <pc:docMk/>
            <pc:sldMk cId="134759007" sldId="348"/>
            <ac:spMk id="26" creationId="{0AD20437-C88A-4F45-9C6D-DA32B29A4D1B}"/>
          </ac:spMkLst>
        </pc:spChg>
        <pc:spChg chg="add del">
          <ac:chgData name="Hannah Spadafora" userId="d91ddeb6f9b7224b" providerId="LiveId" clId="{02F551BB-491C-42D5-B935-3689251B6B62}" dt="2025-11-13T00:53:23.931" v="2499" actId="26606"/>
          <ac:spMkLst>
            <pc:docMk/>
            <pc:sldMk cId="134759007" sldId="348"/>
            <ac:spMk id="31" creationId="{151F3819-4351-4730-8E02-40BF286E0E4A}"/>
          </ac:spMkLst>
        </pc:spChg>
        <pc:spChg chg="add del">
          <ac:chgData name="Hannah Spadafora" userId="d91ddeb6f9b7224b" providerId="LiveId" clId="{02F551BB-491C-42D5-B935-3689251B6B62}" dt="2025-11-13T00:53:23.931" v="2499" actId="26606"/>
          <ac:spMkLst>
            <pc:docMk/>
            <pc:sldMk cId="134759007" sldId="348"/>
            <ac:spMk id="33" creationId="{7DAE5130-F148-4C5A-A6CB-48165DC767C5}"/>
          </ac:spMkLst>
        </pc:spChg>
        <pc:spChg chg="add del">
          <ac:chgData name="Hannah Spadafora" userId="d91ddeb6f9b7224b" providerId="LiveId" clId="{02F551BB-491C-42D5-B935-3689251B6B62}" dt="2025-11-13T00:53:31.994" v="2501" actId="26606"/>
          <ac:spMkLst>
            <pc:docMk/>
            <pc:sldMk cId="134759007" sldId="348"/>
            <ac:spMk id="35" creationId="{70BEB1E7-2F88-40BC-B73D-42E5B6F80BFC}"/>
          </ac:spMkLst>
        </pc:spChg>
        <pc:spChg chg="add del">
          <ac:chgData name="Hannah Spadafora" userId="d91ddeb6f9b7224b" providerId="LiveId" clId="{02F551BB-491C-42D5-B935-3689251B6B62}" dt="2025-11-13T00:53:31.994" v="2501" actId="26606"/>
          <ac:spMkLst>
            <pc:docMk/>
            <pc:sldMk cId="134759007" sldId="348"/>
            <ac:spMk id="36" creationId="{D2B783EE-0239-4717-BBEA-8C9EAC61C824}"/>
          </ac:spMkLst>
        </pc:spChg>
        <pc:spChg chg="add del">
          <ac:chgData name="Hannah Spadafora" userId="d91ddeb6f9b7224b" providerId="LiveId" clId="{02F551BB-491C-42D5-B935-3689251B6B62}" dt="2025-11-13T00:53:31.994" v="2501" actId="26606"/>
          <ac:spMkLst>
            <pc:docMk/>
            <pc:sldMk cId="134759007" sldId="348"/>
            <ac:spMk id="37" creationId="{A7B99495-F43F-4D80-A44F-2CB4764EB90B}"/>
          </ac:spMkLst>
        </pc:spChg>
        <pc:spChg chg="add">
          <ac:chgData name="Hannah Spadafora" userId="d91ddeb6f9b7224b" providerId="LiveId" clId="{02F551BB-491C-42D5-B935-3689251B6B62}" dt="2025-11-13T00:53:32.005" v="2502" actId="26606"/>
          <ac:spMkLst>
            <pc:docMk/>
            <pc:sldMk cId="134759007" sldId="348"/>
            <ac:spMk id="39" creationId="{151F3819-4351-4730-8E02-40BF286E0E4A}"/>
          </ac:spMkLst>
        </pc:spChg>
        <pc:spChg chg="add">
          <ac:chgData name="Hannah Spadafora" userId="d91ddeb6f9b7224b" providerId="LiveId" clId="{02F551BB-491C-42D5-B935-3689251B6B62}" dt="2025-11-13T00:53:32.005" v="2502" actId="26606"/>
          <ac:spMkLst>
            <pc:docMk/>
            <pc:sldMk cId="134759007" sldId="348"/>
            <ac:spMk id="40" creationId="{7DAE5130-F148-4C5A-A6CB-48165DC767C5}"/>
          </ac:spMkLst>
        </pc:spChg>
        <pc:picChg chg="add mod ord">
          <ac:chgData name="Hannah Spadafora" userId="d91ddeb6f9b7224b" providerId="LiveId" clId="{02F551BB-491C-42D5-B935-3689251B6B62}" dt="2025-11-13T00:53:36.643" v="2503" actId="27614"/>
          <ac:picMkLst>
            <pc:docMk/>
            <pc:sldMk cId="134759007" sldId="348"/>
            <ac:picMk id="3" creationId="{CCDB0C4E-C339-51AA-B804-9C8E48C6D241}"/>
          </ac:picMkLst>
        </pc:picChg>
        <pc:picChg chg="add mod">
          <ac:chgData name="Hannah Spadafora" userId="d91ddeb6f9b7224b" providerId="LiveId" clId="{02F551BB-491C-42D5-B935-3689251B6B62}" dt="2025-11-13T00:53:36.783" v="2504" actId="27614"/>
          <ac:picMkLst>
            <pc:docMk/>
            <pc:sldMk cId="134759007" sldId="348"/>
            <ac:picMk id="5" creationId="{3A04395E-B9AF-C4F8-4219-0A538026F43B}"/>
          </ac:picMkLst>
        </pc:picChg>
        <pc:picChg chg="del">
          <ac:chgData name="Hannah Spadafora" userId="d91ddeb6f9b7224b" providerId="LiveId" clId="{02F551BB-491C-42D5-B935-3689251B6B62}" dt="2025-11-13T00:49:59.069" v="2463" actId="478"/>
          <ac:picMkLst>
            <pc:docMk/>
            <pc:sldMk cId="134759007" sldId="348"/>
            <ac:picMk id="8" creationId="{3D0B5CF8-DD73-5C34-7D6B-F609522B38C9}"/>
          </ac:picMkLst>
        </pc:picChg>
        <pc:picChg chg="del">
          <ac:chgData name="Hannah Spadafora" userId="d91ddeb6f9b7224b" providerId="LiveId" clId="{02F551BB-491C-42D5-B935-3689251B6B62}" dt="2025-11-13T00:51:05.295" v="2481" actId="478"/>
          <ac:picMkLst>
            <pc:docMk/>
            <pc:sldMk cId="134759007" sldId="348"/>
            <ac:picMk id="10" creationId="{5492EF43-8C0F-BA78-7CF5-07BF6577DDE8}"/>
          </ac:picMkLst>
        </pc:picChg>
        <pc:picChg chg="del">
          <ac:chgData name="Hannah Spadafora" userId="d91ddeb6f9b7224b" providerId="LiveId" clId="{02F551BB-491C-42D5-B935-3689251B6B62}" dt="2025-11-13T00:51:12.933" v="2482" actId="478"/>
          <ac:picMkLst>
            <pc:docMk/>
            <pc:sldMk cId="134759007" sldId="348"/>
            <ac:picMk id="4098" creationId="{503E6616-78A5-48FC-2D6F-CBD91273757B}"/>
          </ac:picMkLst>
        </pc:picChg>
      </pc:sldChg>
      <pc:sldChg chg="addSp delSp modSp add mod">
        <pc:chgData name="Hannah Spadafora" userId="d91ddeb6f9b7224b" providerId="LiveId" clId="{02F551BB-491C-42D5-B935-3689251B6B62}" dt="2025-11-13T01:00:09.226" v="3227" actId="1076"/>
        <pc:sldMkLst>
          <pc:docMk/>
          <pc:sldMk cId="2283927798" sldId="349"/>
        </pc:sldMkLst>
        <pc:spChg chg="mod">
          <ac:chgData name="Hannah Spadafora" userId="d91ddeb6f9b7224b" providerId="LiveId" clId="{02F551BB-491C-42D5-B935-3689251B6B62}" dt="2025-11-13T00:54:48.914" v="2543" actId="20577"/>
          <ac:spMkLst>
            <pc:docMk/>
            <pc:sldMk cId="2283927798" sldId="349"/>
            <ac:spMk id="2" creationId="{435D0D52-9ED7-5EAA-EEAC-673BBF851092}"/>
          </ac:spMkLst>
        </pc:spChg>
        <pc:spChg chg="mod">
          <ac:chgData name="Hannah Spadafora" userId="d91ddeb6f9b7224b" providerId="LiveId" clId="{02F551BB-491C-42D5-B935-3689251B6B62}" dt="2025-11-13T00:59:39.657" v="3221" actId="14100"/>
          <ac:spMkLst>
            <pc:docMk/>
            <pc:sldMk cId="2283927798" sldId="349"/>
            <ac:spMk id="6" creationId="{F79ADA0A-BAC3-A273-ABF6-42F1F6A71B00}"/>
          </ac:spMkLst>
        </pc:spChg>
        <pc:picChg chg="add mod">
          <ac:chgData name="Hannah Spadafora" userId="d91ddeb6f9b7224b" providerId="LiveId" clId="{02F551BB-491C-42D5-B935-3689251B6B62}" dt="2025-11-13T01:00:09.226" v="3227" actId="1076"/>
          <ac:picMkLst>
            <pc:docMk/>
            <pc:sldMk cId="2283927798" sldId="349"/>
            <ac:picMk id="3" creationId="{E870159E-FCFF-4996-B5C0-E1AFF30026AC}"/>
          </ac:picMkLst>
        </pc:picChg>
        <pc:picChg chg="add mod">
          <ac:chgData name="Hannah Spadafora" userId="d91ddeb6f9b7224b" providerId="LiveId" clId="{02F551BB-491C-42D5-B935-3689251B6B62}" dt="2025-11-13T01:00:06.515" v="3226" actId="1076"/>
          <ac:picMkLst>
            <pc:docMk/>
            <pc:sldMk cId="2283927798" sldId="349"/>
            <ac:picMk id="5" creationId="{B6BDC668-344E-F0EC-95EB-AD5E5272A0F1}"/>
          </ac:picMkLst>
        </pc:picChg>
        <pc:picChg chg="del">
          <ac:chgData name="Hannah Spadafora" userId="d91ddeb6f9b7224b" providerId="LiveId" clId="{02F551BB-491C-42D5-B935-3689251B6B62}" dt="2025-11-13T00:55:39.178" v="2590" actId="478"/>
          <ac:picMkLst>
            <pc:docMk/>
            <pc:sldMk cId="2283927798" sldId="349"/>
            <ac:picMk id="8" creationId="{1E0B81E5-D588-8B30-1A69-6FCAD88AB188}"/>
          </ac:picMkLst>
        </pc:picChg>
        <pc:picChg chg="del">
          <ac:chgData name="Hannah Spadafora" userId="d91ddeb6f9b7224b" providerId="LiveId" clId="{02F551BB-491C-42D5-B935-3689251B6B62}" dt="2025-11-13T00:55:41.711" v="2592" actId="478"/>
          <ac:picMkLst>
            <pc:docMk/>
            <pc:sldMk cId="2283927798" sldId="349"/>
            <ac:picMk id="10" creationId="{209B8376-B9C2-5006-6E4D-8A13DA6CF2B1}"/>
          </ac:picMkLst>
        </pc:picChg>
        <pc:picChg chg="del">
          <ac:chgData name="Hannah Spadafora" userId="d91ddeb6f9b7224b" providerId="LiveId" clId="{02F551BB-491C-42D5-B935-3689251B6B62}" dt="2025-11-13T00:55:40.461" v="2591" actId="478"/>
          <ac:picMkLst>
            <pc:docMk/>
            <pc:sldMk cId="2283927798" sldId="349"/>
            <ac:picMk id="4098" creationId="{56FF4DB1-5517-C86A-778B-07FACA086B7E}"/>
          </ac:picMkLst>
        </pc:picChg>
      </pc:sldChg>
      <pc:sldChg chg="addSp delSp modSp add mod ord">
        <pc:chgData name="Hannah Spadafora" userId="d91ddeb6f9b7224b" providerId="LiveId" clId="{02F551BB-491C-42D5-B935-3689251B6B62}" dt="2025-11-13T03:44:26.073" v="4021"/>
        <pc:sldMkLst>
          <pc:docMk/>
          <pc:sldMk cId="2519528539" sldId="350"/>
        </pc:sldMkLst>
        <pc:spChg chg="mod">
          <ac:chgData name="Hannah Spadafora" userId="d91ddeb6f9b7224b" providerId="LiveId" clId="{02F551BB-491C-42D5-B935-3689251B6B62}" dt="2025-11-13T02:10:48.516" v="3242"/>
          <ac:spMkLst>
            <pc:docMk/>
            <pc:sldMk cId="2519528539" sldId="350"/>
            <ac:spMk id="2" creationId="{E7DA2A53-59BF-D34F-7A6A-46308F4D13F1}"/>
          </ac:spMkLst>
        </pc:spChg>
        <pc:spChg chg="mod">
          <ac:chgData name="Hannah Spadafora" userId="d91ddeb6f9b7224b" providerId="LiveId" clId="{02F551BB-491C-42D5-B935-3689251B6B62}" dt="2025-11-13T02:13:50.971" v="3498" actId="403"/>
          <ac:spMkLst>
            <pc:docMk/>
            <pc:sldMk cId="2519528539" sldId="350"/>
            <ac:spMk id="3" creationId="{47836FB0-F08B-7593-6D83-E9798D908213}"/>
          </ac:spMkLst>
        </pc:spChg>
        <pc:picChg chg="add mod">
          <ac:chgData name="Hannah Spadafora" userId="d91ddeb6f9b7224b" providerId="LiveId" clId="{02F551BB-491C-42D5-B935-3689251B6B62}" dt="2025-11-13T02:11:10.904" v="3247"/>
          <ac:picMkLst>
            <pc:docMk/>
            <pc:sldMk cId="2519528539" sldId="350"/>
            <ac:picMk id="4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2:11:10.489" v="3246" actId="478"/>
          <ac:picMkLst>
            <pc:docMk/>
            <pc:sldMk cId="2519528539" sldId="350"/>
            <ac:picMk id="6" creationId="{27A61FD6-7704-BAEB-47E2-BCBE488A6804}"/>
          </ac:picMkLst>
        </pc:picChg>
        <pc:picChg chg="add mod">
          <ac:chgData name="Hannah Spadafora" userId="d91ddeb6f9b7224b" providerId="LiveId" clId="{02F551BB-491C-42D5-B935-3689251B6B62}" dt="2025-11-13T02:11:42.716" v="3250" actId="14100"/>
          <ac:picMkLst>
            <pc:docMk/>
            <pc:sldMk cId="2519528539" sldId="350"/>
            <ac:picMk id="13314" creationId="{00000000-0000-0000-0000-000000000000}"/>
          </ac:picMkLst>
        </pc:picChg>
      </pc:sldChg>
      <pc:sldChg chg="addSp delSp modSp add del mod">
        <pc:chgData name="Hannah Spadafora" userId="d91ddeb6f9b7224b" providerId="LiveId" clId="{02F551BB-491C-42D5-B935-3689251B6B62}" dt="2025-11-13T02:14:27.222" v="3514" actId="2696"/>
        <pc:sldMkLst>
          <pc:docMk/>
          <pc:sldMk cId="456601443" sldId="351"/>
        </pc:sldMkLst>
        <pc:spChg chg="mod">
          <ac:chgData name="Hannah Spadafora" userId="d91ddeb6f9b7224b" providerId="LiveId" clId="{02F551BB-491C-42D5-B935-3689251B6B62}" dt="2025-11-13T02:13:18.778" v="3483"/>
          <ac:spMkLst>
            <pc:docMk/>
            <pc:sldMk cId="456601443" sldId="351"/>
            <ac:spMk id="2" creationId="{22262C70-8689-4CAB-AB45-2DF850446553}"/>
          </ac:spMkLst>
        </pc:spChg>
        <pc:spChg chg="mod">
          <ac:chgData name="Hannah Spadafora" userId="d91ddeb6f9b7224b" providerId="LiveId" clId="{02F551BB-491C-42D5-B935-3689251B6B62}" dt="2025-11-13T02:13:55.319" v="3500" actId="403"/>
          <ac:spMkLst>
            <pc:docMk/>
            <pc:sldMk cId="456601443" sldId="351"/>
            <ac:spMk id="3" creationId="{2338A4BC-535F-16FF-909F-0303C0DB3D34}"/>
          </ac:spMkLst>
        </pc:spChg>
        <pc:picChg chg="del">
          <ac:chgData name="Hannah Spadafora" userId="d91ddeb6f9b7224b" providerId="LiveId" clId="{02F551BB-491C-42D5-B935-3689251B6B62}" dt="2025-11-13T02:13:36.598" v="3494" actId="478"/>
          <ac:picMkLst>
            <pc:docMk/>
            <pc:sldMk cId="456601443" sldId="351"/>
            <ac:picMk id="4" creationId="{3833F88A-C59E-EBE0-E0E5-5E1F6DA12F38}"/>
          </ac:picMkLst>
        </pc:picChg>
        <pc:picChg chg="add mod">
          <ac:chgData name="Hannah Spadafora" userId="d91ddeb6f9b7224b" providerId="LiveId" clId="{02F551BB-491C-42D5-B935-3689251B6B62}" dt="2025-11-13T02:13:38.294" v="3496"/>
          <ac:picMkLst>
            <pc:docMk/>
            <pc:sldMk cId="456601443" sldId="351"/>
            <ac:picMk id="5" creationId="{00000000-0000-0000-0000-000000000000}"/>
          </ac:picMkLst>
        </pc:picChg>
        <pc:picChg chg="add mod">
          <ac:chgData name="Hannah Spadafora" userId="d91ddeb6f9b7224b" providerId="LiveId" clId="{02F551BB-491C-42D5-B935-3689251B6B62}" dt="2025-11-13T02:13:38.294" v="3496"/>
          <ac:picMkLst>
            <pc:docMk/>
            <pc:sldMk cId="456601443" sldId="351"/>
            <ac:picMk id="6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2:13:37.880" v="3495" actId="478"/>
          <ac:picMkLst>
            <pc:docMk/>
            <pc:sldMk cId="456601443" sldId="351"/>
            <ac:picMk id="13314" creationId="{D6588023-E186-74F8-9801-96A13CDB7653}"/>
          </ac:picMkLst>
        </pc:picChg>
      </pc:sldChg>
      <pc:sldChg chg="add del">
        <pc:chgData name="Hannah Spadafora" userId="d91ddeb6f9b7224b" providerId="LiveId" clId="{02F551BB-491C-42D5-B935-3689251B6B62}" dt="2025-11-13T02:10:43.400" v="3241"/>
        <pc:sldMkLst>
          <pc:docMk/>
          <pc:sldMk cId="1319672873" sldId="351"/>
        </pc:sldMkLst>
      </pc:sldChg>
      <pc:sldChg chg="addSp delSp modSp add mod ord">
        <pc:chgData name="Hannah Spadafora" userId="d91ddeb6f9b7224b" providerId="LiveId" clId="{02F551BB-491C-42D5-B935-3689251B6B62}" dt="2025-11-13T03:41:42.983" v="4004" actId="20577"/>
        <pc:sldMkLst>
          <pc:docMk/>
          <pc:sldMk cId="344130790" sldId="352"/>
        </pc:sldMkLst>
        <pc:spChg chg="mod">
          <ac:chgData name="Hannah Spadafora" userId="d91ddeb6f9b7224b" providerId="LiveId" clId="{02F551BB-491C-42D5-B935-3689251B6B62}" dt="2025-11-13T03:41:42.983" v="4004" actId="20577"/>
          <ac:spMkLst>
            <pc:docMk/>
            <pc:sldMk cId="344130790" sldId="352"/>
            <ac:spMk id="2" creationId="{BA3606DF-9AC6-479E-0D21-4F4B7D29256C}"/>
          </ac:spMkLst>
        </pc:spChg>
        <pc:spChg chg="mod">
          <ac:chgData name="Hannah Spadafora" userId="d91ddeb6f9b7224b" providerId="LiveId" clId="{02F551BB-491C-42D5-B935-3689251B6B62}" dt="2025-11-13T02:14:22.333" v="3513" actId="20577"/>
          <ac:spMkLst>
            <pc:docMk/>
            <pc:sldMk cId="344130790" sldId="352"/>
            <ac:spMk id="3" creationId="{0F69060E-5918-4C47-49BA-F50A918A0819}"/>
          </ac:spMkLst>
        </pc:spChg>
        <pc:picChg chg="add mod">
          <ac:chgData name="Hannah Spadafora" userId="d91ddeb6f9b7224b" providerId="LiveId" clId="{02F551BB-491C-42D5-B935-3689251B6B62}" dt="2025-11-13T02:14:52.060" v="3521" actId="1076"/>
          <ac:picMkLst>
            <pc:docMk/>
            <pc:sldMk cId="344130790" sldId="352"/>
            <ac:picMk id="4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2:14:37.292" v="3517" actId="478"/>
          <ac:picMkLst>
            <pc:docMk/>
            <pc:sldMk cId="344130790" sldId="352"/>
            <ac:picMk id="5" creationId="{A3AF2AD1-387D-F3CF-ECEE-E5F1089138CA}"/>
          </ac:picMkLst>
        </pc:picChg>
        <pc:picChg chg="del">
          <ac:chgData name="Hannah Spadafora" userId="d91ddeb6f9b7224b" providerId="LiveId" clId="{02F551BB-491C-42D5-B935-3689251B6B62}" dt="2025-11-13T02:14:36.209" v="3516" actId="478"/>
          <ac:picMkLst>
            <pc:docMk/>
            <pc:sldMk cId="344130790" sldId="352"/>
            <ac:picMk id="6" creationId="{B9B6FE69-7208-ABF1-E43F-F1D637BD9FF7}"/>
          </ac:picMkLst>
        </pc:picChg>
        <pc:picChg chg="add mod">
          <ac:chgData name="Hannah Spadafora" userId="d91ddeb6f9b7224b" providerId="LiveId" clId="{02F551BB-491C-42D5-B935-3689251B6B62}" dt="2025-11-13T02:14:53.858" v="3522" actId="1076"/>
          <ac:picMkLst>
            <pc:docMk/>
            <pc:sldMk cId="344130790" sldId="352"/>
            <ac:picMk id="16386" creationId="{00000000-0000-0000-0000-000000000000}"/>
          </ac:picMkLst>
        </pc:picChg>
      </pc:sldChg>
      <pc:sldChg chg="addSp delSp modSp add mod ord">
        <pc:chgData name="Hannah Spadafora" userId="d91ddeb6f9b7224b" providerId="LiveId" clId="{02F551BB-491C-42D5-B935-3689251B6B62}" dt="2025-11-13T02:18:27.908" v="3562" actId="1076"/>
        <pc:sldMkLst>
          <pc:docMk/>
          <pc:sldMk cId="3845056085" sldId="353"/>
        </pc:sldMkLst>
        <pc:spChg chg="mod">
          <ac:chgData name="Hannah Spadafora" userId="d91ddeb6f9b7224b" providerId="LiveId" clId="{02F551BB-491C-42D5-B935-3689251B6B62}" dt="2025-11-13T02:15:42.185" v="3527"/>
          <ac:spMkLst>
            <pc:docMk/>
            <pc:sldMk cId="3845056085" sldId="353"/>
            <ac:spMk id="2" creationId="{45FA0DE0-8D6E-BC2E-3FCB-25AF6C5DBD5B}"/>
          </ac:spMkLst>
        </pc:spChg>
        <pc:spChg chg="mod">
          <ac:chgData name="Hannah Spadafora" userId="d91ddeb6f9b7224b" providerId="LiveId" clId="{02F551BB-491C-42D5-B935-3689251B6B62}" dt="2025-11-13T02:18:01.162" v="3558" actId="1076"/>
          <ac:spMkLst>
            <pc:docMk/>
            <pc:sldMk cId="3845056085" sldId="353"/>
            <ac:spMk id="3" creationId="{7511DD59-DCC3-E816-3336-1F4EB2F9C01E}"/>
          </ac:spMkLst>
        </pc:spChg>
        <pc:picChg chg="del">
          <ac:chgData name="Hannah Spadafora" userId="d91ddeb6f9b7224b" providerId="LiveId" clId="{02F551BB-491C-42D5-B935-3689251B6B62}" dt="2025-11-13T02:15:53.965" v="3532" actId="478"/>
          <ac:picMkLst>
            <pc:docMk/>
            <pc:sldMk cId="3845056085" sldId="353"/>
            <ac:picMk id="4" creationId="{ED1C9EEC-F16A-BFA3-DC03-02161D898647}"/>
          </ac:picMkLst>
        </pc:picChg>
        <pc:picChg chg="add mod">
          <ac:chgData name="Hannah Spadafora" userId="d91ddeb6f9b7224b" providerId="LiveId" clId="{02F551BB-491C-42D5-B935-3689251B6B62}" dt="2025-11-13T02:16:10.443" v="3538" actId="1076"/>
          <ac:picMkLst>
            <pc:docMk/>
            <pc:sldMk cId="3845056085" sldId="353"/>
            <ac:picMk id="5" creationId="{17FDCDFE-CFF1-AD8C-B4E2-5C1C5CAF02D7}"/>
          </ac:picMkLst>
        </pc:picChg>
        <pc:picChg chg="add mod">
          <ac:chgData name="Hannah Spadafora" userId="d91ddeb6f9b7224b" providerId="LiveId" clId="{02F551BB-491C-42D5-B935-3689251B6B62}" dt="2025-11-13T02:16:43.485" v="3542" actId="1076"/>
          <ac:picMkLst>
            <pc:docMk/>
            <pc:sldMk cId="3845056085" sldId="353"/>
            <ac:picMk id="6" creationId="{572A1023-8A4C-F995-5483-37775A9EEF1E}"/>
          </ac:picMkLst>
        </pc:picChg>
        <pc:picChg chg="add mod">
          <ac:chgData name="Hannah Spadafora" userId="d91ddeb6f9b7224b" providerId="LiveId" clId="{02F551BB-491C-42D5-B935-3689251B6B62}" dt="2025-11-13T02:18:27.908" v="3562" actId="1076"/>
          <ac:picMkLst>
            <pc:docMk/>
            <pc:sldMk cId="3845056085" sldId="353"/>
            <ac:picMk id="7" creationId="{27BBD356-B499-5F1D-9D15-31FACFD91331}"/>
          </ac:picMkLst>
        </pc:picChg>
        <pc:picChg chg="del">
          <ac:chgData name="Hannah Spadafora" userId="d91ddeb6f9b7224b" providerId="LiveId" clId="{02F551BB-491C-42D5-B935-3689251B6B62}" dt="2025-11-13T02:15:55.139" v="3533" actId="478"/>
          <ac:picMkLst>
            <pc:docMk/>
            <pc:sldMk cId="3845056085" sldId="353"/>
            <ac:picMk id="16386" creationId="{766870F1-3D4B-E407-06E0-5FD93995AB1D}"/>
          </ac:picMkLst>
        </pc:picChg>
      </pc:sldChg>
      <pc:sldChg chg="addSp delSp modSp add mod">
        <pc:chgData name="Hannah Spadafora" userId="d91ddeb6f9b7224b" providerId="LiveId" clId="{02F551BB-491C-42D5-B935-3689251B6B62}" dt="2025-11-13T02:17:37.769" v="3554" actId="948"/>
        <pc:sldMkLst>
          <pc:docMk/>
          <pc:sldMk cId="1321103085" sldId="354"/>
        </pc:sldMkLst>
        <pc:spChg chg="mod">
          <ac:chgData name="Hannah Spadafora" userId="d91ddeb6f9b7224b" providerId="LiveId" clId="{02F551BB-491C-42D5-B935-3689251B6B62}" dt="2025-11-13T02:17:37.769" v="3554" actId="948"/>
          <ac:spMkLst>
            <pc:docMk/>
            <pc:sldMk cId="1321103085" sldId="354"/>
            <ac:spMk id="3" creationId="{55CBD935-BE6D-BF78-02ED-5B5672324945}"/>
          </ac:spMkLst>
        </pc:spChg>
        <pc:picChg chg="add mod">
          <ac:chgData name="Hannah Spadafora" userId="d91ddeb6f9b7224b" providerId="LiveId" clId="{02F551BB-491C-42D5-B935-3689251B6B62}" dt="2025-11-13T02:17:29.438" v="3553" actId="1076"/>
          <ac:picMkLst>
            <pc:docMk/>
            <pc:sldMk cId="1321103085" sldId="354"/>
            <ac:picMk id="4" creationId="{2773F2F8-C90D-09C6-E0FF-BB1C4A211E03}"/>
          </ac:picMkLst>
        </pc:picChg>
        <pc:picChg chg="del">
          <ac:chgData name="Hannah Spadafora" userId="d91ddeb6f9b7224b" providerId="LiveId" clId="{02F551BB-491C-42D5-B935-3689251B6B62}" dt="2025-11-13T02:17:04.708" v="3546" actId="478"/>
          <ac:picMkLst>
            <pc:docMk/>
            <pc:sldMk cId="1321103085" sldId="354"/>
            <ac:picMk id="5" creationId="{D085E7DA-4FF5-F51B-39BA-B247FC088FDC}"/>
          </ac:picMkLst>
        </pc:picChg>
        <pc:picChg chg="add mod">
          <ac:chgData name="Hannah Spadafora" userId="d91ddeb6f9b7224b" providerId="LiveId" clId="{02F551BB-491C-42D5-B935-3689251B6B62}" dt="2025-11-13T02:17:18.127" v="3549" actId="1076"/>
          <ac:picMkLst>
            <pc:docMk/>
            <pc:sldMk cId="1321103085" sldId="354"/>
            <ac:picMk id="6" creationId="{31DEBC8D-19FF-8F03-3C58-CB2A278CF6E9}"/>
          </ac:picMkLst>
        </pc:picChg>
      </pc:sldChg>
      <pc:sldChg chg="addSp delSp modSp add mod">
        <pc:chgData name="Hannah Spadafora" userId="d91ddeb6f9b7224b" providerId="LiveId" clId="{02F551BB-491C-42D5-B935-3689251B6B62}" dt="2025-11-13T02:19:03.554" v="3570" actId="1076"/>
        <pc:sldMkLst>
          <pc:docMk/>
          <pc:sldMk cId="670198148" sldId="355"/>
        </pc:sldMkLst>
        <pc:picChg chg="del">
          <ac:chgData name="Hannah Spadafora" userId="d91ddeb6f9b7224b" providerId="LiveId" clId="{02F551BB-491C-42D5-B935-3689251B6B62}" dt="2025-11-13T02:18:49.313" v="3567" actId="478"/>
          <ac:picMkLst>
            <pc:docMk/>
            <pc:sldMk cId="670198148" sldId="355"/>
            <ac:picMk id="4" creationId="{E8410839-D6DC-66D4-8C50-0510233529D2}"/>
          </ac:picMkLst>
        </pc:picChg>
        <pc:picChg chg="add mod">
          <ac:chgData name="Hannah Spadafora" userId="d91ddeb6f9b7224b" providerId="LiveId" clId="{02F551BB-491C-42D5-B935-3689251B6B62}" dt="2025-11-13T02:19:03.554" v="3570" actId="1076"/>
          <ac:picMkLst>
            <pc:docMk/>
            <pc:sldMk cId="670198148" sldId="355"/>
            <ac:picMk id="5" creationId="{64670BA8-FC03-B6ED-ABE3-25B66A1D30A2}"/>
          </ac:picMkLst>
        </pc:picChg>
        <pc:picChg chg="del">
          <ac:chgData name="Hannah Spadafora" userId="d91ddeb6f9b7224b" providerId="LiveId" clId="{02F551BB-491C-42D5-B935-3689251B6B62}" dt="2025-11-13T02:18:44.583" v="3565" actId="478"/>
          <ac:picMkLst>
            <pc:docMk/>
            <pc:sldMk cId="670198148" sldId="355"/>
            <ac:picMk id="6" creationId="{3730D9B9-EDEF-A80B-AEAA-6E96428553FA}"/>
          </ac:picMkLst>
        </pc:picChg>
        <pc:picChg chg="add mod">
          <ac:chgData name="Hannah Spadafora" userId="d91ddeb6f9b7224b" providerId="LiveId" clId="{02F551BB-491C-42D5-B935-3689251B6B62}" dt="2025-11-13T02:18:55.138" v="3568" actId="14100"/>
          <ac:picMkLst>
            <pc:docMk/>
            <pc:sldMk cId="670198148" sldId="355"/>
            <ac:picMk id="7" creationId="{7B2C90C7-FE17-1650-23AC-F596AB5B7DD3}"/>
          </ac:picMkLst>
        </pc:picChg>
      </pc:sldChg>
      <pc:sldChg chg="addSp delSp modSp add mod setBg addAnim delAnim setClrOvrMap">
        <pc:chgData name="Hannah Spadafora" userId="d91ddeb6f9b7224b" providerId="LiveId" clId="{02F551BB-491C-42D5-B935-3689251B6B62}" dt="2025-11-13T02:29:18.034" v="3670" actId="18131"/>
        <pc:sldMkLst>
          <pc:docMk/>
          <pc:sldMk cId="1785191811" sldId="356"/>
        </pc:sldMkLst>
        <pc:spChg chg="mod ord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2" creationId="{F12B960D-2C21-2F5F-6134-955CE29D963C}"/>
          </ac:spMkLst>
        </pc:spChg>
        <pc:spChg chg="add del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74" creationId="{21074F3F-076F-DD46-27D1-5E348EC6E268}"/>
          </ac:spMkLst>
        </pc:spChg>
        <pc:spChg chg="add del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18440" creationId="{8763ED70-98ED-A201-669E-58435A7CC888}"/>
          </ac:spMkLst>
        </pc:spChg>
        <pc:spChg chg="add del">
          <ac:chgData name="Hannah Spadafora" userId="d91ddeb6f9b7224b" providerId="LiveId" clId="{02F551BB-491C-42D5-B935-3689251B6B62}" dt="2025-11-13T02:21:48.235" v="3588" actId="26606"/>
          <ac:spMkLst>
            <pc:docMk/>
            <pc:sldMk cId="1785191811" sldId="356"/>
            <ac:spMk id="18445" creationId="{FA28AA74-07C1-441C-AFDB-3FEA62C3B51F}"/>
          </ac:spMkLst>
        </pc:spChg>
        <pc:spChg chg="add del">
          <ac:chgData name="Hannah Spadafora" userId="d91ddeb6f9b7224b" providerId="LiveId" clId="{02F551BB-491C-42D5-B935-3689251B6B62}" dt="2025-11-13T02:22:11.453" v="3591" actId="26606"/>
          <ac:spMkLst>
            <pc:docMk/>
            <pc:sldMk cId="1785191811" sldId="356"/>
            <ac:spMk id="18448" creationId="{928F64C6-FE22-4FC1-A763-DFCC514811BD}"/>
          </ac:spMkLst>
        </pc:spChg>
        <pc:spChg chg="add del">
          <ac:chgData name="Hannah Spadafora" userId="d91ddeb6f9b7224b" providerId="LiveId" clId="{02F551BB-491C-42D5-B935-3689251B6B62}" dt="2025-11-13T02:22:14.659" v="3593" actId="26606"/>
          <ac:spMkLst>
            <pc:docMk/>
            <pc:sldMk cId="1785191811" sldId="356"/>
            <ac:spMk id="18450" creationId="{A5A17FC0-D416-4C8B-A9E6-5924D352B986}"/>
          </ac:spMkLst>
        </pc:spChg>
        <pc:spChg chg="add 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57" creationId="{5CB4E315-91F2-4710-B866-B119037ED97C}"/>
          </ac:spMkLst>
        </pc:spChg>
        <pc:spChg chg="add 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59" creationId="{569BABC0-B0CC-4E7B-838A-F6E644779E18}"/>
          </ac:spMkLst>
        </pc:spChg>
        <pc:spChg chg="add 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60" creationId="{61FFFC16-86E2-4B9A-BC6D-213DC2654765}"/>
          </ac:spMkLst>
        </pc:spChg>
        <pc:spChg chg="add 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61" creationId="{DCBE1B01-A27C-45C2-ADA4-AA13C3AC1F6A}"/>
          </ac:spMkLst>
        </pc:spChg>
        <pc:spChg chg="add 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62" creationId="{DD3524E0-C87C-4F38-9FC7-E969C15A7906}"/>
          </ac:spMkLst>
        </pc:spChg>
        <pc:spChg chg="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65" creationId="{F6FE5468-759E-4E83-828A-5587C7F58873}"/>
          </ac:spMkLst>
        </pc:spChg>
        <pc:spChg chg="add">
          <ac:chgData name="Hannah Spadafora" userId="d91ddeb6f9b7224b" providerId="LiveId" clId="{02F551BB-491C-42D5-B935-3689251B6B62}" dt="2025-11-13T02:22:14.691" v="3594" actId="26606"/>
          <ac:spMkLst>
            <pc:docMk/>
            <pc:sldMk cId="1785191811" sldId="356"/>
            <ac:spMk id="18466" creationId="{E7E01BF7-4F45-4B6D-82BF-5A5DB30A627B}"/>
          </ac:spMkLst>
        </pc:spChg>
        <pc:spChg chg="add 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67" creationId="{99FE99BC-5F7D-47C3-AA1E-16D7DBDBD18F}"/>
          </ac:spMkLst>
        </pc:spChg>
        <pc:spChg chg="add del">
          <ac:chgData name="Hannah Spadafora" userId="d91ddeb6f9b7224b" providerId="LiveId" clId="{02F551BB-491C-42D5-B935-3689251B6B62}" dt="2025-11-13T02:22:21.046" v="3595" actId="26606"/>
          <ac:spMkLst>
            <pc:docMk/>
            <pc:sldMk cId="1785191811" sldId="356"/>
            <ac:spMk id="18469" creationId="{27400BAF-FCE6-4296-8A0E-9B595ADC09A4}"/>
          </ac:spMkLst>
        </pc:spChg>
        <pc:spChg chg="add del">
          <ac:chgData name="Hannah Spadafora" userId="d91ddeb6f9b7224b" providerId="LiveId" clId="{02F551BB-491C-42D5-B935-3689251B6B62}" dt="2025-11-13T02:22:25.284" v="3597" actId="26606"/>
          <ac:spMkLst>
            <pc:docMk/>
            <pc:sldMk cId="1785191811" sldId="356"/>
            <ac:spMk id="18471" creationId="{72018E1B-E0B9-4440-AFF3-4112E50A2763}"/>
          </ac:spMkLst>
        </pc:spChg>
        <pc:spChg chg="add del">
          <ac:chgData name="Hannah Spadafora" userId="d91ddeb6f9b7224b" providerId="LiveId" clId="{02F551BB-491C-42D5-B935-3689251B6B62}" dt="2025-11-13T02:22:29.430" v="3599" actId="26606"/>
          <ac:spMkLst>
            <pc:docMk/>
            <pc:sldMk cId="1785191811" sldId="356"/>
            <ac:spMk id="18473" creationId="{F6E384F5-137A-40B1-97F0-694CC6ECD59C}"/>
          </ac:spMkLst>
        </pc:spChg>
        <pc:spChg chg="add del">
          <ac:chgData name="Hannah Spadafora" userId="d91ddeb6f9b7224b" providerId="LiveId" clId="{02F551BB-491C-42D5-B935-3689251B6B62}" dt="2025-11-13T02:22:29.430" v="3599" actId="26606"/>
          <ac:spMkLst>
            <pc:docMk/>
            <pc:sldMk cId="1785191811" sldId="356"/>
            <ac:spMk id="18474" creationId="{9DBC4630-03DA-474F-BBCB-BA3AE6B317A4}"/>
          </ac:spMkLst>
        </pc:spChg>
        <pc:spChg chg="add del">
          <ac:chgData name="Hannah Spadafora" userId="d91ddeb6f9b7224b" providerId="LiveId" clId="{02F551BB-491C-42D5-B935-3689251B6B62}" dt="2025-11-13T02:22:29.430" v="3599" actId="26606"/>
          <ac:spMkLst>
            <pc:docMk/>
            <pc:sldMk cId="1785191811" sldId="356"/>
            <ac:spMk id="18475" creationId="{78418A25-6EAC-4140-BFE6-284E1925B5EE}"/>
          </ac:spMkLst>
        </pc:spChg>
        <pc:spChg chg="add del">
          <ac:chgData name="Hannah Spadafora" userId="d91ddeb6f9b7224b" providerId="LiveId" clId="{02F551BB-491C-42D5-B935-3689251B6B62}" dt="2025-11-13T02:22:29.430" v="3599" actId="26606"/>
          <ac:spMkLst>
            <pc:docMk/>
            <pc:sldMk cId="1785191811" sldId="356"/>
            <ac:spMk id="18476" creationId="{C20267F5-D4E6-477A-A590-81F2ABD1B862}"/>
          </ac:spMkLst>
        </pc:spChg>
        <pc:spChg chg="add del">
          <ac:chgData name="Hannah Spadafora" userId="d91ddeb6f9b7224b" providerId="LiveId" clId="{02F551BB-491C-42D5-B935-3689251B6B62}" dt="2025-11-13T02:22:29.430" v="3599" actId="26606"/>
          <ac:spMkLst>
            <pc:docMk/>
            <pc:sldMk cId="1785191811" sldId="356"/>
            <ac:spMk id="18477" creationId="{6B9D64DB-4D5C-4A91-B45F-F301E3174F9F}"/>
          </ac:spMkLst>
        </pc:spChg>
        <pc:spChg chg="add del">
          <ac:chgData name="Hannah Spadafora" userId="d91ddeb6f9b7224b" providerId="LiveId" clId="{02F551BB-491C-42D5-B935-3689251B6B62}" dt="2025-11-13T02:22:29.430" v="3599" actId="26606"/>
          <ac:spMkLst>
            <pc:docMk/>
            <pc:sldMk cId="1785191811" sldId="356"/>
            <ac:spMk id="18478" creationId="{CB14CE1B-4BC5-4EF2-BE3D-05E4F580B3DB}"/>
          </ac:spMkLst>
        </pc:spChg>
        <pc:spChg chg="add del">
          <ac:chgData name="Hannah Spadafora" userId="d91ddeb6f9b7224b" providerId="LiveId" clId="{02F551BB-491C-42D5-B935-3689251B6B62}" dt="2025-11-13T02:22:44.268" v="3602" actId="26606"/>
          <ac:spMkLst>
            <pc:docMk/>
            <pc:sldMk cId="1785191811" sldId="356"/>
            <ac:spMk id="18480" creationId="{FA28AA74-07C1-441C-AFDB-3FEA62C3B51F}"/>
          </ac:spMkLst>
        </pc:spChg>
        <pc:spChg chg="add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18482" creationId="{F6E384F5-137A-40B1-97F0-694CC6ECD59C}"/>
          </ac:spMkLst>
        </pc:spChg>
        <pc:spChg chg="add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18483" creationId="{9DBC4630-03DA-474F-BBCB-BA3AE6B317A4}"/>
          </ac:spMkLst>
        </pc:spChg>
        <pc:spChg chg="add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18484" creationId="{78418A25-6EAC-4140-BFE6-284E1925B5EE}"/>
          </ac:spMkLst>
        </pc:spChg>
        <pc:spChg chg="add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18485" creationId="{C20267F5-D4E6-477A-A590-81F2ABD1B862}"/>
          </ac:spMkLst>
        </pc:spChg>
        <pc:spChg chg="add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18486" creationId="{6B9D64DB-4D5C-4A91-B45F-F301E3174F9F}"/>
          </ac:spMkLst>
        </pc:spChg>
        <pc:spChg chg="add">
          <ac:chgData name="Hannah Spadafora" userId="d91ddeb6f9b7224b" providerId="LiveId" clId="{02F551BB-491C-42D5-B935-3689251B6B62}" dt="2025-11-13T02:22:44.286" v="3603" actId="26606"/>
          <ac:spMkLst>
            <pc:docMk/>
            <pc:sldMk cId="1785191811" sldId="356"/>
            <ac:spMk id="18487" creationId="{CB14CE1B-4BC5-4EF2-BE3D-05E4F580B3DB}"/>
          </ac:spMkLst>
        </pc:spChg>
        <pc:picChg chg="add mod ord">
          <ac:chgData name="Hannah Spadafora" userId="d91ddeb6f9b7224b" providerId="LiveId" clId="{02F551BB-491C-42D5-B935-3689251B6B62}" dt="2025-11-13T02:22:44.268" v="3602" actId="26606"/>
          <ac:picMkLst>
            <pc:docMk/>
            <pc:sldMk cId="1785191811" sldId="356"/>
            <ac:picMk id="3" creationId="{F8BAB86B-92E2-0A78-7873-30BD10045B33}"/>
          </ac:picMkLst>
        </pc:picChg>
        <pc:picChg chg="mod ord modCrop">
          <ac:chgData name="Hannah Spadafora" userId="d91ddeb6f9b7224b" providerId="LiveId" clId="{02F551BB-491C-42D5-B935-3689251B6B62}" dt="2025-11-13T02:29:18.034" v="3670" actId="18131"/>
          <ac:picMkLst>
            <pc:docMk/>
            <pc:sldMk cId="1785191811" sldId="356"/>
            <ac:picMk id="4" creationId="{07666C3A-6DC1-E4A0-93E5-AA68D2C8955F}"/>
          </ac:picMkLst>
        </pc:picChg>
        <pc:picChg chg="add mod ord">
          <ac:chgData name="Hannah Spadafora" userId="d91ddeb6f9b7224b" providerId="LiveId" clId="{02F551BB-491C-42D5-B935-3689251B6B62}" dt="2025-11-13T02:22:44.268" v="3602" actId="26606"/>
          <ac:picMkLst>
            <pc:docMk/>
            <pc:sldMk cId="1785191811" sldId="356"/>
            <ac:picMk id="5" creationId="{D812203A-A73F-391A-563D-ADCD672DB2B1}"/>
          </ac:picMkLst>
        </pc:picChg>
        <pc:picChg chg="add del mod modCrop">
          <ac:chgData name="Hannah Spadafora" userId="d91ddeb6f9b7224b" providerId="LiveId" clId="{02F551BB-491C-42D5-B935-3689251B6B62}" dt="2025-11-13T02:26:39.841" v="3650" actId="478"/>
          <ac:picMkLst>
            <pc:docMk/>
            <pc:sldMk cId="1785191811" sldId="356"/>
            <ac:picMk id="6" creationId="{044830CF-9CB3-DA8E-4650-28FBE3060B63}"/>
          </ac:picMkLst>
        </pc:picChg>
        <pc:picChg chg="add mod">
          <ac:chgData name="Hannah Spadafora" userId="d91ddeb6f9b7224b" providerId="LiveId" clId="{02F551BB-491C-42D5-B935-3689251B6B62}" dt="2025-11-13T02:24:53.407" v="3637" actId="1076"/>
          <ac:picMkLst>
            <pc:docMk/>
            <pc:sldMk cId="1785191811" sldId="356"/>
            <ac:picMk id="7" creationId="{4411C47E-7D4D-2A34-9DE1-8077F4B18FBA}"/>
          </ac:picMkLst>
        </pc:picChg>
        <pc:picChg chg="add mod">
          <ac:chgData name="Hannah Spadafora" userId="d91ddeb6f9b7224b" providerId="LiveId" clId="{02F551BB-491C-42D5-B935-3689251B6B62}" dt="2025-11-13T02:26:21.152" v="3645"/>
          <ac:picMkLst>
            <pc:docMk/>
            <pc:sldMk cId="1785191811" sldId="356"/>
            <ac:picMk id="8" creationId="{70D2B046-38D4-E95A-24F8-E74625B5F5E6}"/>
          </ac:picMkLst>
        </pc:picChg>
        <pc:picChg chg="add mod modCrop">
          <ac:chgData name="Hannah Spadafora" userId="d91ddeb6f9b7224b" providerId="LiveId" clId="{02F551BB-491C-42D5-B935-3689251B6B62}" dt="2025-11-13T02:28:41.624" v="3664" actId="688"/>
          <ac:picMkLst>
            <pc:docMk/>
            <pc:sldMk cId="1785191811" sldId="356"/>
            <ac:picMk id="10" creationId="{10231410-DB3E-3B32-FEAC-C1B848FF8BC3}"/>
          </ac:picMkLst>
        </pc:picChg>
        <pc:picChg chg="mod ord">
          <ac:chgData name="Hannah Spadafora" userId="d91ddeb6f9b7224b" providerId="LiveId" clId="{02F551BB-491C-42D5-B935-3689251B6B62}" dt="2025-11-13T02:22:44.268" v="3602" actId="26606"/>
          <ac:picMkLst>
            <pc:docMk/>
            <pc:sldMk cId="1785191811" sldId="356"/>
            <ac:picMk id="18434" creationId="{F923FFD9-DD7B-44F0-8E87-64F69938BCDE}"/>
          </ac:picMkLst>
        </pc:picChg>
        <pc:picChg chg="mod ord">
          <ac:chgData name="Hannah Spadafora" userId="d91ddeb6f9b7224b" providerId="LiveId" clId="{02F551BB-491C-42D5-B935-3689251B6B62}" dt="2025-11-13T02:24:27.339" v="3631" actId="1076"/>
          <ac:picMkLst>
            <pc:docMk/>
            <pc:sldMk cId="1785191811" sldId="356"/>
            <ac:picMk id="18436" creationId="{C19E5383-5949-0DE7-E099-83F28A6BD0B2}"/>
          </ac:picMkLst>
        </pc:picChg>
      </pc:sldChg>
      <pc:sldChg chg="addSp delSp modSp add mod ord">
        <pc:chgData name="Hannah Spadafora" userId="d91ddeb6f9b7224b" providerId="LiveId" clId="{02F551BB-491C-42D5-B935-3689251B6B62}" dt="2025-11-13T03:41:16.105" v="3998"/>
        <pc:sldMkLst>
          <pc:docMk/>
          <pc:sldMk cId="3049566432" sldId="357"/>
        </pc:sldMkLst>
        <pc:spChg chg="mod">
          <ac:chgData name="Hannah Spadafora" userId="d91ddeb6f9b7224b" providerId="LiveId" clId="{02F551BB-491C-42D5-B935-3689251B6B62}" dt="2025-11-13T02:30:10.239" v="3676"/>
          <ac:spMkLst>
            <pc:docMk/>
            <pc:sldMk cId="3049566432" sldId="357"/>
            <ac:spMk id="2" creationId="{5658F6F9-9944-6D12-954C-8D9021CCDCFE}"/>
          </ac:spMkLst>
        </pc:spChg>
        <pc:spChg chg="mod">
          <ac:chgData name="Hannah Spadafora" userId="d91ddeb6f9b7224b" providerId="LiveId" clId="{02F551BB-491C-42D5-B935-3689251B6B62}" dt="2025-11-13T02:30:18.511" v="3677"/>
          <ac:spMkLst>
            <pc:docMk/>
            <pc:sldMk cId="3049566432" sldId="357"/>
            <ac:spMk id="3" creationId="{96F3191E-CF6B-56A3-A851-5F541923EF67}"/>
          </ac:spMkLst>
        </pc:spChg>
        <pc:picChg chg="add mod">
          <ac:chgData name="Hannah Spadafora" userId="d91ddeb6f9b7224b" providerId="LiveId" clId="{02F551BB-491C-42D5-B935-3689251B6B62}" dt="2025-11-13T02:30:32.555" v="3680" actId="1076"/>
          <ac:picMkLst>
            <pc:docMk/>
            <pc:sldMk cId="3049566432" sldId="357"/>
            <ac:picMk id="4" creationId="{2F3EB3E1-9DF7-6BEA-9324-F703E4C43259}"/>
          </ac:picMkLst>
        </pc:picChg>
        <pc:picChg chg="del">
          <ac:chgData name="Hannah Spadafora" userId="d91ddeb6f9b7224b" providerId="LiveId" clId="{02F551BB-491C-42D5-B935-3689251B6B62}" dt="2025-11-13T02:30:37.139" v="3681" actId="478"/>
          <ac:picMkLst>
            <pc:docMk/>
            <pc:sldMk cId="3049566432" sldId="357"/>
            <ac:picMk id="5" creationId="{CE7AD74C-7C49-E650-4747-75D09E8DA998}"/>
          </ac:picMkLst>
        </pc:picChg>
        <pc:picChg chg="add mod">
          <ac:chgData name="Hannah Spadafora" userId="d91ddeb6f9b7224b" providerId="LiveId" clId="{02F551BB-491C-42D5-B935-3689251B6B62}" dt="2025-11-13T02:30:41.778" v="3684" actId="1076"/>
          <ac:picMkLst>
            <pc:docMk/>
            <pc:sldMk cId="3049566432" sldId="357"/>
            <ac:picMk id="6" creationId="{FD656382-3B59-3835-132F-427D994501CA}"/>
          </ac:picMkLst>
        </pc:picChg>
        <pc:picChg chg="del">
          <ac:chgData name="Hannah Spadafora" userId="d91ddeb6f9b7224b" providerId="LiveId" clId="{02F551BB-491C-42D5-B935-3689251B6B62}" dt="2025-11-13T02:30:38.243" v="3682" actId="478"/>
          <ac:picMkLst>
            <pc:docMk/>
            <pc:sldMk cId="3049566432" sldId="357"/>
            <ac:picMk id="7" creationId="{670A6739-B71A-D83A-C94E-CFAC9627C492}"/>
          </ac:picMkLst>
        </pc:picChg>
      </pc:sldChg>
      <pc:sldChg chg="addSp delSp modSp add mod ord">
        <pc:chgData name="Hannah Spadafora" userId="d91ddeb6f9b7224b" providerId="LiveId" clId="{02F551BB-491C-42D5-B935-3689251B6B62}" dt="2025-11-13T03:41:16.105" v="3998"/>
        <pc:sldMkLst>
          <pc:docMk/>
          <pc:sldMk cId="311132103" sldId="358"/>
        </pc:sldMkLst>
        <pc:picChg chg="del">
          <ac:chgData name="Hannah Spadafora" userId="d91ddeb6f9b7224b" providerId="LiveId" clId="{02F551BB-491C-42D5-B935-3689251B6B62}" dt="2025-11-13T02:31:00.699" v="3687" actId="478"/>
          <ac:picMkLst>
            <pc:docMk/>
            <pc:sldMk cId="311132103" sldId="358"/>
            <ac:picMk id="4" creationId="{A56FBF48-F2D2-3446-BD0D-05B06D30B8FF}"/>
          </ac:picMkLst>
        </pc:picChg>
        <pc:picChg chg="add mod">
          <ac:chgData name="Hannah Spadafora" userId="d91ddeb6f9b7224b" providerId="LiveId" clId="{02F551BB-491C-42D5-B935-3689251B6B62}" dt="2025-11-13T02:31:07.331" v="3689"/>
          <ac:picMkLst>
            <pc:docMk/>
            <pc:sldMk cId="311132103" sldId="358"/>
            <ac:picMk id="5" creationId="{324A1510-52A8-56C9-8B3C-AAABEB19B9D7}"/>
          </ac:picMkLst>
        </pc:picChg>
        <pc:picChg chg="del">
          <ac:chgData name="Hannah Spadafora" userId="d91ddeb6f9b7224b" providerId="LiveId" clId="{02F551BB-491C-42D5-B935-3689251B6B62}" dt="2025-11-13T02:31:01.984" v="3688" actId="478"/>
          <ac:picMkLst>
            <pc:docMk/>
            <pc:sldMk cId="311132103" sldId="358"/>
            <ac:picMk id="6" creationId="{4BFB4939-4A8F-2023-C2D7-4FFE33690209}"/>
          </ac:picMkLst>
        </pc:picChg>
        <pc:picChg chg="add mod">
          <ac:chgData name="Hannah Spadafora" userId="d91ddeb6f9b7224b" providerId="LiveId" clId="{02F551BB-491C-42D5-B935-3689251B6B62}" dt="2025-11-13T02:31:28.185" v="3694" actId="1076"/>
          <ac:picMkLst>
            <pc:docMk/>
            <pc:sldMk cId="311132103" sldId="358"/>
            <ac:picMk id="7" creationId="{9B20DF38-9FA5-BD90-AB51-CBC83FF754E1}"/>
          </ac:picMkLst>
        </pc:picChg>
        <pc:picChg chg="add mod">
          <ac:chgData name="Hannah Spadafora" userId="d91ddeb6f9b7224b" providerId="LiveId" clId="{02F551BB-491C-42D5-B935-3689251B6B62}" dt="2025-11-13T02:31:23.582" v="3691" actId="1076"/>
          <ac:picMkLst>
            <pc:docMk/>
            <pc:sldMk cId="311132103" sldId="358"/>
            <ac:picMk id="8" creationId="{91870B6C-DCBD-5242-C5F5-AE8B8B63992B}"/>
          </ac:picMkLst>
        </pc:picChg>
      </pc:sldChg>
      <pc:sldChg chg="addSp delSp modSp add mod">
        <pc:chgData name="Hannah Spadafora" userId="d91ddeb6f9b7224b" providerId="LiveId" clId="{02F551BB-491C-42D5-B935-3689251B6B62}" dt="2025-11-13T02:33:45.195" v="3889" actId="20577"/>
        <pc:sldMkLst>
          <pc:docMk/>
          <pc:sldMk cId="1224615593" sldId="359"/>
        </pc:sldMkLst>
        <pc:spChg chg="mod">
          <ac:chgData name="Hannah Spadafora" userId="d91ddeb6f9b7224b" providerId="LiveId" clId="{02F551BB-491C-42D5-B935-3689251B6B62}" dt="2025-11-13T02:32:05.261" v="3708" actId="20577"/>
          <ac:spMkLst>
            <pc:docMk/>
            <pc:sldMk cId="1224615593" sldId="359"/>
            <ac:spMk id="2" creationId="{FEB31EFB-9AEC-15FA-68A3-4E7B8F6F8BCB}"/>
          </ac:spMkLst>
        </pc:spChg>
        <pc:spChg chg="mod">
          <ac:chgData name="Hannah Spadafora" userId="d91ddeb6f9b7224b" providerId="LiveId" clId="{02F551BB-491C-42D5-B935-3689251B6B62}" dt="2025-11-13T02:33:45.195" v="3889" actId="20577"/>
          <ac:spMkLst>
            <pc:docMk/>
            <pc:sldMk cId="1224615593" sldId="359"/>
            <ac:spMk id="3" creationId="{B0905542-1E06-CFFA-2CE3-A2591B49C039}"/>
          </ac:spMkLst>
        </pc:spChg>
        <pc:picChg chg="add mod">
          <ac:chgData name="Hannah Spadafora" userId="d91ddeb6f9b7224b" providerId="LiveId" clId="{02F551BB-491C-42D5-B935-3689251B6B62}" dt="2025-11-13T02:32:25.018" v="3714" actId="1076"/>
          <ac:picMkLst>
            <pc:docMk/>
            <pc:sldMk cId="1224615593" sldId="359"/>
            <ac:picMk id="4" creationId="{1982FCE5-E405-CA51-5A70-FE92C8BD5DBD}"/>
          </ac:picMkLst>
        </pc:picChg>
        <pc:picChg chg="del">
          <ac:chgData name="Hannah Spadafora" userId="d91ddeb6f9b7224b" providerId="LiveId" clId="{02F551BB-491C-42D5-B935-3689251B6B62}" dt="2025-11-13T02:32:18.720" v="3710" actId="478"/>
          <ac:picMkLst>
            <pc:docMk/>
            <pc:sldMk cId="1224615593" sldId="359"/>
            <ac:picMk id="5" creationId="{68300694-9B6C-9706-2319-5939BC4093F4}"/>
          </ac:picMkLst>
        </pc:picChg>
        <pc:picChg chg="add mod">
          <ac:chgData name="Hannah Spadafora" userId="d91ddeb6f9b7224b" providerId="LiveId" clId="{02F551BB-491C-42D5-B935-3689251B6B62}" dt="2025-11-13T02:32:25.018" v="3714" actId="1076"/>
          <ac:picMkLst>
            <pc:docMk/>
            <pc:sldMk cId="1224615593" sldId="359"/>
            <ac:picMk id="6" creationId="{DCDAE2BA-9386-FC10-C3CA-80CE4EED24D7}"/>
          </ac:picMkLst>
        </pc:picChg>
        <pc:picChg chg="del">
          <ac:chgData name="Hannah Spadafora" userId="d91ddeb6f9b7224b" providerId="LiveId" clId="{02F551BB-491C-42D5-B935-3689251B6B62}" dt="2025-11-13T02:32:19.952" v="3711" actId="478"/>
          <ac:picMkLst>
            <pc:docMk/>
            <pc:sldMk cId="1224615593" sldId="359"/>
            <ac:picMk id="7" creationId="{088251D3-5136-3841-8994-BAB9EE5E314F}"/>
          </ac:picMkLst>
        </pc:picChg>
        <pc:picChg chg="del">
          <ac:chgData name="Hannah Spadafora" userId="d91ddeb6f9b7224b" providerId="LiveId" clId="{02F551BB-491C-42D5-B935-3689251B6B62}" dt="2025-11-13T02:32:21.458" v="3712" actId="478"/>
          <ac:picMkLst>
            <pc:docMk/>
            <pc:sldMk cId="1224615593" sldId="359"/>
            <ac:picMk id="8" creationId="{CF600D90-3EF6-1CE9-3B8A-767F20B9EDFF}"/>
          </ac:picMkLst>
        </pc:picChg>
      </pc:sldChg>
      <pc:sldChg chg="addSp delSp modSp add mod">
        <pc:chgData name="Hannah Spadafora" userId="d91ddeb6f9b7224b" providerId="LiveId" clId="{02F551BB-491C-42D5-B935-3689251B6B62}" dt="2025-11-13T03:31:54.756" v="3918" actId="14100"/>
        <pc:sldMkLst>
          <pc:docMk/>
          <pc:sldMk cId="392283967" sldId="360"/>
        </pc:sldMkLst>
        <pc:spChg chg="mod">
          <ac:chgData name="Hannah Spadafora" userId="d91ddeb6f9b7224b" providerId="LiveId" clId="{02F551BB-491C-42D5-B935-3689251B6B62}" dt="2025-11-13T03:31:06.571" v="3902" actId="20577"/>
          <ac:spMkLst>
            <pc:docMk/>
            <pc:sldMk cId="392283967" sldId="360"/>
            <ac:spMk id="3" creationId="{82FFB4C1-C3C8-59E3-4E33-709945C8147F}"/>
          </ac:spMkLst>
        </pc:spChg>
        <pc:picChg chg="del">
          <ac:chgData name="Hannah Spadafora" userId="d91ddeb6f9b7224b" providerId="LiveId" clId="{02F551BB-491C-42D5-B935-3689251B6B62}" dt="2025-11-13T03:31:20.066" v="3905" actId="478"/>
          <ac:picMkLst>
            <pc:docMk/>
            <pc:sldMk cId="392283967" sldId="360"/>
            <ac:picMk id="4" creationId="{5EF4252A-3BEB-36DB-4F93-A3BE9223CFF5}"/>
          </ac:picMkLst>
        </pc:picChg>
        <pc:picChg chg="add mod">
          <ac:chgData name="Hannah Spadafora" userId="d91ddeb6f9b7224b" providerId="LiveId" clId="{02F551BB-491C-42D5-B935-3689251B6B62}" dt="2025-11-13T03:31:38.807" v="3913" actId="1076"/>
          <ac:picMkLst>
            <pc:docMk/>
            <pc:sldMk cId="392283967" sldId="360"/>
            <ac:picMk id="5" creationId="{00000000-0000-0000-0000-000000000000}"/>
          </ac:picMkLst>
        </pc:picChg>
        <pc:picChg chg="del">
          <ac:chgData name="Hannah Spadafora" userId="d91ddeb6f9b7224b" providerId="LiveId" clId="{02F551BB-491C-42D5-B935-3689251B6B62}" dt="2025-11-13T03:31:23.279" v="3906" actId="478"/>
          <ac:picMkLst>
            <pc:docMk/>
            <pc:sldMk cId="392283967" sldId="360"/>
            <ac:picMk id="6" creationId="{4A4B7202-6B37-2951-D6B9-DEACB77AD5AE}"/>
          </ac:picMkLst>
        </pc:picChg>
        <pc:picChg chg="add mod">
          <ac:chgData name="Hannah Spadafora" userId="d91ddeb6f9b7224b" providerId="LiveId" clId="{02F551BB-491C-42D5-B935-3689251B6B62}" dt="2025-11-13T03:31:54.756" v="3918" actId="14100"/>
          <ac:picMkLst>
            <pc:docMk/>
            <pc:sldMk cId="392283967" sldId="360"/>
            <ac:picMk id="7" creationId="{00000000-0000-0000-0000-000000000000}"/>
          </ac:picMkLst>
        </pc:picChg>
        <pc:picChg chg="add mod">
          <ac:chgData name="Hannah Spadafora" userId="d91ddeb6f9b7224b" providerId="LiveId" clId="{02F551BB-491C-42D5-B935-3689251B6B62}" dt="2025-11-13T03:31:50.863" v="3917" actId="1076"/>
          <ac:picMkLst>
            <pc:docMk/>
            <pc:sldMk cId="392283967" sldId="360"/>
            <ac:picMk id="8" creationId="{00000000-0000-0000-0000-000000000000}"/>
          </ac:picMkLst>
        </pc:picChg>
      </pc:sldChg>
      <pc:sldChg chg="addSp delSp modSp add mod ord">
        <pc:chgData name="Hannah Spadafora" userId="d91ddeb6f9b7224b" providerId="LiveId" clId="{02F551BB-491C-42D5-B935-3689251B6B62}" dt="2025-11-13T03:35:47.590" v="3962"/>
        <pc:sldMkLst>
          <pc:docMk/>
          <pc:sldMk cId="3398669233" sldId="361"/>
        </pc:sldMkLst>
        <pc:picChg chg="add mod">
          <ac:chgData name="Hannah Spadafora" userId="d91ddeb6f9b7224b" providerId="LiveId" clId="{02F551BB-491C-42D5-B935-3689251B6B62}" dt="2025-11-13T03:32:29.717" v="3922"/>
          <ac:picMkLst>
            <pc:docMk/>
            <pc:sldMk cId="3398669233" sldId="361"/>
            <ac:picMk id="4" creationId="{6378FD6D-4148-1B37-CC77-11B32028DE23}"/>
          </ac:picMkLst>
        </pc:picChg>
        <pc:picChg chg="del">
          <ac:chgData name="Hannah Spadafora" userId="d91ddeb6f9b7224b" providerId="LiveId" clId="{02F551BB-491C-42D5-B935-3689251B6B62}" dt="2025-11-13T03:32:21.687" v="3921" actId="478"/>
          <ac:picMkLst>
            <pc:docMk/>
            <pc:sldMk cId="3398669233" sldId="361"/>
            <ac:picMk id="5" creationId="{448580E9-3B7A-847F-21B5-E69F5E5F28D7}"/>
          </ac:picMkLst>
        </pc:picChg>
        <pc:picChg chg="add mod">
          <ac:chgData name="Hannah Spadafora" userId="d91ddeb6f9b7224b" providerId="LiveId" clId="{02F551BB-491C-42D5-B935-3689251B6B62}" dt="2025-11-13T03:32:59.992" v="3927" actId="1076"/>
          <ac:picMkLst>
            <pc:docMk/>
            <pc:sldMk cId="3398669233" sldId="361"/>
            <ac:picMk id="6" creationId="{A455CD08-90B9-BA00-07E3-3811EBD20967}"/>
          </ac:picMkLst>
        </pc:picChg>
        <pc:picChg chg="del">
          <ac:chgData name="Hannah Spadafora" userId="d91ddeb6f9b7224b" providerId="LiveId" clId="{02F551BB-491C-42D5-B935-3689251B6B62}" dt="2025-11-13T03:32:21.687" v="3921" actId="478"/>
          <ac:picMkLst>
            <pc:docMk/>
            <pc:sldMk cId="3398669233" sldId="361"/>
            <ac:picMk id="7" creationId="{DB349BED-6063-F20E-2982-218B1F47F6F0}"/>
          </ac:picMkLst>
        </pc:picChg>
        <pc:picChg chg="del">
          <ac:chgData name="Hannah Spadafora" userId="d91ddeb6f9b7224b" providerId="LiveId" clId="{02F551BB-491C-42D5-B935-3689251B6B62}" dt="2025-11-13T03:32:21.687" v="3921" actId="478"/>
          <ac:picMkLst>
            <pc:docMk/>
            <pc:sldMk cId="3398669233" sldId="361"/>
            <ac:picMk id="8" creationId="{E3A93422-59D7-27AC-19BD-A1332C7D5B93}"/>
          </ac:picMkLst>
        </pc:picChg>
        <pc:picChg chg="add mod">
          <ac:chgData name="Hannah Spadafora" userId="d91ddeb6f9b7224b" providerId="LiveId" clId="{02F551BB-491C-42D5-B935-3689251B6B62}" dt="2025-11-13T03:32:29.717" v="3922"/>
          <ac:picMkLst>
            <pc:docMk/>
            <pc:sldMk cId="3398669233" sldId="361"/>
            <ac:picMk id="9" creationId="{2E7C0559-ECAD-3F1B-1854-1CDE62FF5A73}"/>
          </ac:picMkLst>
        </pc:picChg>
      </pc:sldChg>
      <pc:sldChg chg="addSp delSp modSp add mod ord">
        <pc:chgData name="Hannah Spadafora" userId="d91ddeb6f9b7224b" providerId="LiveId" clId="{02F551BB-491C-42D5-B935-3689251B6B62}" dt="2025-11-13T03:35:39.608" v="3960"/>
        <pc:sldMkLst>
          <pc:docMk/>
          <pc:sldMk cId="1819839451" sldId="362"/>
        </pc:sldMkLst>
        <pc:spChg chg="mod">
          <ac:chgData name="Hannah Spadafora" userId="d91ddeb6f9b7224b" providerId="LiveId" clId="{02F551BB-491C-42D5-B935-3689251B6B62}" dt="2025-11-13T03:34:08.080" v="3946"/>
          <ac:spMkLst>
            <pc:docMk/>
            <pc:sldMk cId="1819839451" sldId="362"/>
            <ac:spMk id="2" creationId="{AEE9E809-6CF7-6CA4-7C66-297BAF0C6E83}"/>
          </ac:spMkLst>
        </pc:spChg>
        <pc:spChg chg="mod">
          <ac:chgData name="Hannah Spadafora" userId="d91ddeb6f9b7224b" providerId="LiveId" clId="{02F551BB-491C-42D5-B935-3689251B6B62}" dt="2025-11-13T03:34:17.630" v="3947"/>
          <ac:spMkLst>
            <pc:docMk/>
            <pc:sldMk cId="1819839451" sldId="362"/>
            <ac:spMk id="3" creationId="{B2997BB8-4472-74C4-CD8B-502CE9727669}"/>
          </ac:spMkLst>
        </pc:spChg>
        <pc:picChg chg="del">
          <ac:chgData name="Hannah Spadafora" userId="d91ddeb6f9b7224b" providerId="LiveId" clId="{02F551BB-491C-42D5-B935-3689251B6B62}" dt="2025-11-13T03:34:22.521" v="3948" actId="478"/>
          <ac:picMkLst>
            <pc:docMk/>
            <pc:sldMk cId="1819839451" sldId="362"/>
            <ac:picMk id="4" creationId="{ABFBDD3E-4C1D-6BBB-02BD-0D747A16567B}"/>
          </ac:picMkLst>
        </pc:picChg>
        <pc:picChg chg="add mod">
          <ac:chgData name="Hannah Spadafora" userId="d91ddeb6f9b7224b" providerId="LiveId" clId="{02F551BB-491C-42D5-B935-3689251B6B62}" dt="2025-11-13T03:34:51.893" v="3954" actId="1076"/>
          <ac:picMkLst>
            <pc:docMk/>
            <pc:sldMk cId="1819839451" sldId="362"/>
            <ac:picMk id="5" creationId="{0129570C-655C-70C9-99DC-EC833AC20A83}"/>
          </ac:picMkLst>
        </pc:picChg>
        <pc:picChg chg="del">
          <ac:chgData name="Hannah Spadafora" userId="d91ddeb6f9b7224b" providerId="LiveId" clId="{02F551BB-491C-42D5-B935-3689251B6B62}" dt="2025-11-13T03:34:22.521" v="3948" actId="478"/>
          <ac:picMkLst>
            <pc:docMk/>
            <pc:sldMk cId="1819839451" sldId="362"/>
            <ac:picMk id="6" creationId="{2B72274C-152E-A324-141E-C70CE6529948}"/>
          </ac:picMkLst>
        </pc:picChg>
        <pc:picChg chg="add mod">
          <ac:chgData name="Hannah Spadafora" userId="d91ddeb6f9b7224b" providerId="LiveId" clId="{02F551BB-491C-42D5-B935-3689251B6B62}" dt="2025-11-13T03:34:40.099" v="3950" actId="1076"/>
          <ac:picMkLst>
            <pc:docMk/>
            <pc:sldMk cId="1819839451" sldId="362"/>
            <ac:picMk id="7" creationId="{55CACC8E-19B2-99D9-95CE-7E63ED6C15AC}"/>
          </ac:picMkLst>
        </pc:picChg>
        <pc:picChg chg="add mod">
          <ac:chgData name="Hannah Spadafora" userId="d91ddeb6f9b7224b" providerId="LiveId" clId="{02F551BB-491C-42D5-B935-3689251B6B62}" dt="2025-11-13T03:34:40.099" v="3950" actId="1076"/>
          <ac:picMkLst>
            <pc:docMk/>
            <pc:sldMk cId="1819839451" sldId="362"/>
            <ac:picMk id="8" creationId="{D8EC9A1D-AF87-AAC7-963D-744FDDDE7932}"/>
          </ac:picMkLst>
        </pc:picChg>
        <pc:picChg chg="del">
          <ac:chgData name="Hannah Spadafora" userId="d91ddeb6f9b7224b" providerId="LiveId" clId="{02F551BB-491C-42D5-B935-3689251B6B62}" dt="2025-11-13T03:34:22.521" v="3948" actId="478"/>
          <ac:picMkLst>
            <pc:docMk/>
            <pc:sldMk cId="1819839451" sldId="362"/>
            <ac:picMk id="9" creationId="{6CAFCDDE-3A24-AC14-A1A2-91F08D77CC79}"/>
          </ac:picMkLst>
        </pc:picChg>
        <pc:picChg chg="add mod">
          <ac:chgData name="Hannah Spadafora" userId="d91ddeb6f9b7224b" providerId="LiveId" clId="{02F551BB-491C-42D5-B935-3689251B6B62}" dt="2025-11-13T03:34:44.936" v="3951" actId="14100"/>
          <ac:picMkLst>
            <pc:docMk/>
            <pc:sldMk cId="1819839451" sldId="362"/>
            <ac:picMk id="10" creationId="{ED427438-39B9-2D49-4274-E9595D77ADE5}"/>
          </ac:picMkLst>
        </pc:picChg>
      </pc:sldChg>
      <pc:sldChg chg="addSp delSp modSp add mod">
        <pc:chgData name="Hannah Spadafora" userId="d91ddeb6f9b7224b" providerId="LiveId" clId="{02F551BB-491C-42D5-B935-3689251B6B62}" dt="2025-11-13T03:43:23.509" v="4014" actId="1076"/>
        <pc:sldMkLst>
          <pc:docMk/>
          <pc:sldMk cId="1328693471" sldId="363"/>
        </pc:sldMkLst>
        <pc:spChg chg="mod">
          <ac:chgData name="Hannah Spadafora" userId="d91ddeb6f9b7224b" providerId="LiveId" clId="{02F551BB-491C-42D5-B935-3689251B6B62}" dt="2025-11-13T03:43:01.922" v="4007"/>
          <ac:spMkLst>
            <pc:docMk/>
            <pc:sldMk cId="1328693471" sldId="363"/>
            <ac:spMk id="2" creationId="{629ED73A-D170-15A1-A4F0-709C1930E414}"/>
          </ac:spMkLst>
        </pc:spChg>
        <pc:spChg chg="mod">
          <ac:chgData name="Hannah Spadafora" userId="d91ddeb6f9b7224b" providerId="LiveId" clId="{02F551BB-491C-42D5-B935-3689251B6B62}" dt="2025-11-13T03:43:09.066" v="4008"/>
          <ac:spMkLst>
            <pc:docMk/>
            <pc:sldMk cId="1328693471" sldId="363"/>
            <ac:spMk id="3" creationId="{CF7E6BCD-D770-7EDA-BDF7-53EC4F0A88F8}"/>
          </ac:spMkLst>
        </pc:spChg>
        <pc:picChg chg="del">
          <ac:chgData name="Hannah Spadafora" userId="d91ddeb6f9b7224b" providerId="LiveId" clId="{02F551BB-491C-42D5-B935-3689251B6B62}" dt="2025-11-13T03:43:16.812" v="4010" actId="478"/>
          <ac:picMkLst>
            <pc:docMk/>
            <pc:sldMk cId="1328693471" sldId="363"/>
            <ac:picMk id="4" creationId="{765981E0-BF12-76F5-9574-57924E80C178}"/>
          </ac:picMkLst>
        </pc:picChg>
        <pc:picChg chg="add mod">
          <ac:chgData name="Hannah Spadafora" userId="d91ddeb6f9b7224b" providerId="LiveId" clId="{02F551BB-491C-42D5-B935-3689251B6B62}" dt="2025-11-13T03:43:23.509" v="4014" actId="1076"/>
          <ac:picMkLst>
            <pc:docMk/>
            <pc:sldMk cId="1328693471" sldId="363"/>
            <ac:picMk id="5" creationId="{B79FD82E-2EDC-E45E-240E-E0E649E70576}"/>
          </ac:picMkLst>
        </pc:picChg>
        <pc:picChg chg="add mod">
          <ac:chgData name="Hannah Spadafora" userId="d91ddeb6f9b7224b" providerId="LiveId" clId="{02F551BB-491C-42D5-B935-3689251B6B62}" dt="2025-11-13T03:43:20.637" v="4013" actId="14100"/>
          <ac:picMkLst>
            <pc:docMk/>
            <pc:sldMk cId="1328693471" sldId="363"/>
            <ac:picMk id="6" creationId="{B1F5C5D3-3A58-4A36-181D-92A674282C65}"/>
          </ac:picMkLst>
        </pc:picChg>
        <pc:picChg chg="del">
          <ac:chgData name="Hannah Spadafora" userId="d91ddeb6f9b7224b" providerId="LiveId" clId="{02F551BB-491C-42D5-B935-3689251B6B62}" dt="2025-11-13T03:43:15.438" v="4009" actId="478"/>
          <ac:picMkLst>
            <pc:docMk/>
            <pc:sldMk cId="1328693471" sldId="363"/>
            <ac:picMk id="16386" creationId="{2D59A81C-3B30-C5C4-6502-1B7A277A990D}"/>
          </ac:picMkLst>
        </pc:picChg>
      </pc:sldChg>
      <pc:sldChg chg="modSp add mod ord">
        <pc:chgData name="Hannah Spadafora" userId="d91ddeb6f9b7224b" providerId="LiveId" clId="{02F551BB-491C-42D5-B935-3689251B6B62}" dt="2025-11-13T03:48:56.971" v="4543" actId="20577"/>
        <pc:sldMkLst>
          <pc:docMk/>
          <pc:sldMk cId="3764524232" sldId="364"/>
        </pc:sldMkLst>
        <pc:spChg chg="mod">
          <ac:chgData name="Hannah Spadafora" userId="d91ddeb6f9b7224b" providerId="LiveId" clId="{02F551BB-491C-42D5-B935-3689251B6B62}" dt="2025-11-13T03:48:56.971" v="4543" actId="20577"/>
          <ac:spMkLst>
            <pc:docMk/>
            <pc:sldMk cId="3764524232" sldId="364"/>
            <ac:spMk id="2" creationId="{114F08A4-6FC5-91F6-0FD0-80F61B917DC3}"/>
          </ac:spMkLst>
        </pc:spChg>
      </pc:sldChg>
      <pc:sldChg chg="addSp delSp modSp add mod">
        <pc:chgData name="Hannah Spadafora" userId="d91ddeb6f9b7224b" providerId="LiveId" clId="{02F551BB-491C-42D5-B935-3689251B6B62}" dt="2025-11-13T03:50:55.770" v="4639"/>
        <pc:sldMkLst>
          <pc:docMk/>
          <pc:sldMk cId="2716401232" sldId="365"/>
        </pc:sldMkLst>
        <pc:spChg chg="mod">
          <ac:chgData name="Hannah Spadafora" userId="d91ddeb6f9b7224b" providerId="LiveId" clId="{02F551BB-491C-42D5-B935-3689251B6B62}" dt="2025-11-13T03:49:31.243" v="4547"/>
          <ac:spMkLst>
            <pc:docMk/>
            <pc:sldMk cId="2716401232" sldId="365"/>
            <ac:spMk id="2" creationId="{E70E5420-B30D-2082-0D14-4C1EEF2D54F6}"/>
          </ac:spMkLst>
        </pc:spChg>
        <pc:spChg chg="mod">
          <ac:chgData name="Hannah Spadafora" userId="d91ddeb6f9b7224b" providerId="LiveId" clId="{02F551BB-491C-42D5-B935-3689251B6B62}" dt="2025-11-13T03:50:37.913" v="4636" actId="403"/>
          <ac:spMkLst>
            <pc:docMk/>
            <pc:sldMk cId="2716401232" sldId="365"/>
            <ac:spMk id="3" creationId="{99BAE706-199F-6982-FA79-43036C8CC63D}"/>
          </ac:spMkLst>
        </pc:spChg>
        <pc:picChg chg="del">
          <ac:chgData name="Hannah Spadafora" userId="d91ddeb6f9b7224b" providerId="LiveId" clId="{02F551BB-491C-42D5-B935-3689251B6B62}" dt="2025-11-13T03:50:53.353" v="4637" actId="478"/>
          <ac:picMkLst>
            <pc:docMk/>
            <pc:sldMk cId="2716401232" sldId="365"/>
            <ac:picMk id="4" creationId="{01BB89E5-2910-7FDA-E19B-4711765F20FA}"/>
          </ac:picMkLst>
        </pc:picChg>
        <pc:picChg chg="add mod">
          <ac:chgData name="Hannah Spadafora" userId="d91ddeb6f9b7224b" providerId="LiveId" clId="{02F551BB-491C-42D5-B935-3689251B6B62}" dt="2025-11-13T03:50:55.770" v="4639"/>
          <ac:picMkLst>
            <pc:docMk/>
            <pc:sldMk cId="2716401232" sldId="365"/>
            <ac:picMk id="5" creationId="{69033869-BD30-62B0-1D03-B7DA8A1F2978}"/>
          </ac:picMkLst>
        </pc:picChg>
        <pc:picChg chg="del">
          <ac:chgData name="Hannah Spadafora" userId="d91ddeb6f9b7224b" providerId="LiveId" clId="{02F551BB-491C-42D5-B935-3689251B6B62}" dt="2025-11-13T03:50:54.771" v="4638" actId="478"/>
          <ac:picMkLst>
            <pc:docMk/>
            <pc:sldMk cId="2716401232" sldId="365"/>
            <ac:picMk id="13314" creationId="{8AE9B93C-52CB-D511-457B-F30F9963C2E2}"/>
          </ac:picMkLst>
        </pc:picChg>
      </pc:sldChg>
      <pc:sldChg chg="addSp delSp modSp add mod setBg">
        <pc:chgData name="Hannah Spadafora" userId="d91ddeb6f9b7224b" providerId="LiveId" clId="{02F551BB-491C-42D5-B935-3689251B6B62}" dt="2025-11-13T03:55:28.779" v="4856" actId="255"/>
        <pc:sldMkLst>
          <pc:docMk/>
          <pc:sldMk cId="1233440268" sldId="366"/>
        </pc:sldMkLst>
        <pc:spChg chg="mod ord">
          <ac:chgData name="Hannah Spadafora" userId="d91ddeb6f9b7224b" providerId="LiveId" clId="{02F551BB-491C-42D5-B935-3689251B6B62}" dt="2025-11-13T03:54:22.077" v="4819" actId="26606"/>
          <ac:spMkLst>
            <pc:docMk/>
            <pc:sldMk cId="1233440268" sldId="366"/>
            <ac:spMk id="2" creationId="{E74B03DF-08A9-B848-D7DC-ACB45A09E935}"/>
          </ac:spMkLst>
        </pc:spChg>
        <pc:spChg chg="mod ord">
          <ac:chgData name="Hannah Spadafora" userId="d91ddeb6f9b7224b" providerId="LiveId" clId="{02F551BB-491C-42D5-B935-3689251B6B62}" dt="2025-11-13T03:55:28.779" v="4856" actId="255"/>
          <ac:spMkLst>
            <pc:docMk/>
            <pc:sldMk cId="1233440268" sldId="366"/>
            <ac:spMk id="3" creationId="{AF74785E-FCCD-C19B-C050-BDFB25AD1C90}"/>
          </ac:spMkLst>
        </pc:spChg>
        <pc:spChg chg="add del">
          <ac:chgData name="Hannah Spadafora" userId="d91ddeb6f9b7224b" providerId="LiveId" clId="{02F551BB-491C-42D5-B935-3689251B6B62}" dt="2025-11-13T03:54:22.077" v="4819" actId="26606"/>
          <ac:spMkLst>
            <pc:docMk/>
            <pc:sldMk cId="1233440268" sldId="366"/>
            <ac:spMk id="70" creationId="{5233814A-E140-B50E-D226-20C746C1B108}"/>
          </ac:spMkLst>
        </pc:spChg>
        <pc:spChg chg="add del">
          <ac:chgData name="Hannah Spadafora" userId="d91ddeb6f9b7224b" providerId="LiveId" clId="{02F551BB-491C-42D5-B935-3689251B6B62}" dt="2025-11-13T03:54:22.077" v="4819" actId="26606"/>
          <ac:spMkLst>
            <pc:docMk/>
            <pc:sldMk cId="1233440268" sldId="366"/>
            <ac:spMk id="72" creationId="{B3684CCF-CEBB-4D8E-A366-95E43D4C790B}"/>
          </ac:spMkLst>
        </pc:spChg>
        <pc:spChg chg="add del">
          <ac:chgData name="Hannah Spadafora" userId="d91ddeb6f9b7224b" providerId="LiveId" clId="{02F551BB-491C-42D5-B935-3689251B6B62}" dt="2025-11-13T03:54:22.077" v="4819" actId="26606"/>
          <ac:spMkLst>
            <pc:docMk/>
            <pc:sldMk cId="1233440268" sldId="366"/>
            <ac:spMk id="73" creationId="{70BEB1E7-2F88-40BC-B73D-42E5B6F80BFC}"/>
          </ac:spMkLst>
        </pc:spChg>
        <pc:spChg chg="add del">
          <ac:chgData name="Hannah Spadafora" userId="d91ddeb6f9b7224b" providerId="LiveId" clId="{02F551BB-491C-42D5-B935-3689251B6B62}" dt="2025-11-13T03:53:48.073" v="4809" actId="26606"/>
          <ac:spMkLst>
            <pc:docMk/>
            <pc:sldMk cId="1233440268" sldId="366"/>
            <ac:spMk id="75" creationId="{AD96FDFD-4E42-4A06-B8B5-768A1DB9C2A9}"/>
          </ac:spMkLst>
        </pc:spChg>
        <pc:spChg chg="add del">
          <ac:chgData name="Hannah Spadafora" userId="d91ddeb6f9b7224b" providerId="LiveId" clId="{02F551BB-491C-42D5-B935-3689251B6B62}" dt="2025-11-13T03:53:50.849" v="4811" actId="26606"/>
          <ac:spMkLst>
            <pc:docMk/>
            <pc:sldMk cId="1233440268" sldId="366"/>
            <ac:spMk id="77" creationId="{4C3A44BB-E01C-4AA8-B2C8-32FC346D2ED7}"/>
          </ac:spMkLst>
        </pc:spChg>
        <pc:spChg chg="add del">
          <ac:chgData name="Hannah Spadafora" userId="d91ddeb6f9b7224b" providerId="LiveId" clId="{02F551BB-491C-42D5-B935-3689251B6B62}" dt="2025-11-13T03:53:52.928" v="4813" actId="26606"/>
          <ac:spMkLst>
            <pc:docMk/>
            <pc:sldMk cId="1233440268" sldId="366"/>
            <ac:spMk id="79" creationId="{B3684CCF-CEBB-4D8E-A366-95E43D4C790B}"/>
          </ac:spMkLst>
        </pc:spChg>
        <pc:spChg chg="add del">
          <ac:chgData name="Hannah Spadafora" userId="d91ddeb6f9b7224b" providerId="LiveId" clId="{02F551BB-491C-42D5-B935-3689251B6B62}" dt="2025-11-13T03:53:52.928" v="4813" actId="26606"/>
          <ac:spMkLst>
            <pc:docMk/>
            <pc:sldMk cId="1233440268" sldId="366"/>
            <ac:spMk id="80" creationId="{70BEB1E7-2F88-40BC-B73D-42E5B6F80BFC}"/>
          </ac:spMkLst>
        </pc:spChg>
        <pc:spChg chg="add del">
          <ac:chgData name="Hannah Spadafora" userId="d91ddeb6f9b7224b" providerId="LiveId" clId="{02F551BB-491C-42D5-B935-3689251B6B62}" dt="2025-11-13T03:54:01.503" v="4817" actId="26606"/>
          <ac:spMkLst>
            <pc:docMk/>
            <pc:sldMk cId="1233440268" sldId="366"/>
            <ac:spMk id="81" creationId="{98DE6C44-43F8-4DE4-AB81-66853FFEA09A}"/>
          </ac:spMkLst>
        </pc:spChg>
        <pc:spChg chg="add del">
          <ac:chgData name="Hannah Spadafora" userId="d91ddeb6f9b7224b" providerId="LiveId" clId="{02F551BB-491C-42D5-B935-3689251B6B62}" dt="2025-11-13T03:53:57.452" v="4815" actId="26606"/>
          <ac:spMkLst>
            <pc:docMk/>
            <pc:sldMk cId="1233440268" sldId="366"/>
            <ac:spMk id="82" creationId="{AD96FDFD-4E42-4A06-B8B5-768A1DB9C2A9}"/>
          </ac:spMkLst>
        </pc:spChg>
        <pc:spChg chg="add del">
          <ac:chgData name="Hannah Spadafora" userId="d91ddeb6f9b7224b" providerId="LiveId" clId="{02F551BB-491C-42D5-B935-3689251B6B62}" dt="2025-11-13T03:54:01.503" v="4817" actId="26606"/>
          <ac:spMkLst>
            <pc:docMk/>
            <pc:sldMk cId="1233440268" sldId="366"/>
            <ac:spMk id="83" creationId="{2409529B-9B56-4F10-BE4D-F934DB89E57E}"/>
          </ac:spMkLst>
        </pc:spChg>
        <pc:spChg chg="add del">
          <ac:chgData name="Hannah Spadafora" userId="d91ddeb6f9b7224b" providerId="LiveId" clId="{02F551BB-491C-42D5-B935-3689251B6B62}" dt="2025-11-13T03:54:01.503" v="4817" actId="26606"/>
          <ac:spMkLst>
            <pc:docMk/>
            <pc:sldMk cId="1233440268" sldId="366"/>
            <ac:spMk id="84" creationId="{B3F59054-3394-4D87-8BD0-A28DCD47F1BC}"/>
          </ac:spMkLst>
        </pc:spChg>
        <pc:spChg chg="add del">
          <ac:chgData name="Hannah Spadafora" userId="d91ddeb6f9b7224b" providerId="LiveId" clId="{02F551BB-491C-42D5-B935-3689251B6B62}" dt="2025-11-13T03:54:01.503" v="4817" actId="26606"/>
          <ac:spMkLst>
            <pc:docMk/>
            <pc:sldMk cId="1233440268" sldId="366"/>
            <ac:spMk id="85" creationId="{2FE0ABA9-CAF1-4816-837D-5F28AAA08E0A}"/>
          </ac:spMkLst>
        </pc:spChg>
        <pc:spChg chg="add del">
          <ac:chgData name="Hannah Spadafora" userId="d91ddeb6f9b7224b" providerId="LiveId" clId="{02F551BB-491C-42D5-B935-3689251B6B62}" dt="2025-11-13T03:54:01.503" v="4817" actId="26606"/>
          <ac:spMkLst>
            <pc:docMk/>
            <pc:sldMk cId="1233440268" sldId="366"/>
            <ac:spMk id="86" creationId="{BC8B9C14-70F0-4F42-85FF-0DD3D5A585A5}"/>
          </ac:spMkLst>
        </pc:spChg>
        <pc:picChg chg="add del mod ord">
          <ac:chgData name="Hannah Spadafora" userId="d91ddeb6f9b7224b" providerId="LiveId" clId="{02F551BB-491C-42D5-B935-3689251B6B62}" dt="2025-11-13T03:54:27.821" v="4820" actId="478"/>
          <ac:picMkLst>
            <pc:docMk/>
            <pc:sldMk cId="1233440268" sldId="366"/>
            <ac:picMk id="4" creationId="{FFD1A441-4157-BA8F-1289-0FCE77D07030}"/>
          </ac:picMkLst>
        </pc:picChg>
        <pc:picChg chg="del">
          <ac:chgData name="Hannah Spadafora" userId="d91ddeb6f9b7224b" providerId="LiveId" clId="{02F551BB-491C-42D5-B935-3689251B6B62}" dt="2025-11-13T03:53:40.098" v="4806" actId="478"/>
          <ac:picMkLst>
            <pc:docMk/>
            <pc:sldMk cId="1233440268" sldId="366"/>
            <ac:picMk id="5" creationId="{1B66FBEF-6C95-06F4-2823-479EAB58719E}"/>
          </ac:picMkLst>
        </pc:picChg>
        <pc:picChg chg="add del mod ord">
          <ac:chgData name="Hannah Spadafora" userId="d91ddeb6f9b7224b" providerId="LiveId" clId="{02F551BB-491C-42D5-B935-3689251B6B62}" dt="2025-11-13T03:54:27.821" v="4820" actId="478"/>
          <ac:picMkLst>
            <pc:docMk/>
            <pc:sldMk cId="1233440268" sldId="366"/>
            <ac:picMk id="6" creationId="{4F4A5717-B1B0-9B3A-2D83-50D3713CD899}"/>
          </ac:picMkLst>
        </pc:picChg>
        <pc:picChg chg="add del mod ord">
          <ac:chgData name="Hannah Spadafora" userId="d91ddeb6f9b7224b" providerId="LiveId" clId="{02F551BB-491C-42D5-B935-3689251B6B62}" dt="2025-11-13T03:54:27.821" v="4820" actId="478"/>
          <ac:picMkLst>
            <pc:docMk/>
            <pc:sldMk cId="1233440268" sldId="366"/>
            <ac:picMk id="7" creationId="{6A1CC503-6714-1716-12A4-BDC7FA379ECA}"/>
          </ac:picMkLst>
        </pc:picChg>
        <pc:picChg chg="add mod">
          <ac:chgData name="Hannah Spadafora" userId="d91ddeb6f9b7224b" providerId="LiveId" clId="{02F551BB-491C-42D5-B935-3689251B6B62}" dt="2025-11-13T03:54:28.619" v="4821"/>
          <ac:picMkLst>
            <pc:docMk/>
            <pc:sldMk cId="1233440268" sldId="366"/>
            <ac:picMk id="8" creationId="{27886C2C-6A89-EF40-2C0D-A1CA78D5CA61}"/>
          </ac:picMkLst>
        </pc:picChg>
        <pc:picChg chg="add mod">
          <ac:chgData name="Hannah Spadafora" userId="d91ddeb6f9b7224b" providerId="LiveId" clId="{02F551BB-491C-42D5-B935-3689251B6B62}" dt="2025-11-13T03:54:28.619" v="4821"/>
          <ac:picMkLst>
            <pc:docMk/>
            <pc:sldMk cId="1233440268" sldId="366"/>
            <ac:picMk id="9" creationId="{A31F478A-2E6C-2A42-9544-B5486931AB46}"/>
          </ac:picMkLst>
        </pc:picChg>
        <pc:picChg chg="add mod">
          <ac:chgData name="Hannah Spadafora" userId="d91ddeb6f9b7224b" providerId="LiveId" clId="{02F551BB-491C-42D5-B935-3689251B6B62}" dt="2025-11-13T03:54:28.619" v="4821"/>
          <ac:picMkLst>
            <pc:docMk/>
            <pc:sldMk cId="1233440268" sldId="366"/>
            <ac:picMk id="10" creationId="{18E952D8-23D0-1E01-3208-6569F07F0D47}"/>
          </ac:picMkLst>
        </pc:picChg>
      </pc:sldChg>
      <pc:sldChg chg="addSp delSp modSp add mod setBg">
        <pc:chgData name="Hannah Spadafora" userId="d91ddeb6f9b7224b" providerId="LiveId" clId="{02F551BB-491C-42D5-B935-3689251B6B62}" dt="2025-11-13T03:56:45.744" v="4887"/>
        <pc:sldMkLst>
          <pc:docMk/>
          <pc:sldMk cId="3079403334" sldId="367"/>
        </pc:sldMkLst>
        <pc:spChg chg="mod">
          <ac:chgData name="Hannah Spadafora" userId="d91ddeb6f9b7224b" providerId="LiveId" clId="{02F551BB-491C-42D5-B935-3689251B6B62}" dt="2025-11-13T03:56:41.786" v="4885" actId="26606"/>
          <ac:spMkLst>
            <pc:docMk/>
            <pc:sldMk cId="3079403334" sldId="367"/>
            <ac:spMk id="2" creationId="{2293889C-0D8D-56D5-CEC4-709E646126BF}"/>
          </ac:spMkLst>
        </pc:spChg>
        <pc:spChg chg="mod">
          <ac:chgData name="Hannah Spadafora" userId="d91ddeb6f9b7224b" providerId="LiveId" clId="{02F551BB-491C-42D5-B935-3689251B6B62}" dt="2025-11-13T03:56:41.786" v="4885" actId="26606"/>
          <ac:spMkLst>
            <pc:docMk/>
            <pc:sldMk cId="3079403334" sldId="367"/>
            <ac:spMk id="3" creationId="{CA496F5A-94AD-ACC1-DE46-2CE0E5E8A58A}"/>
          </ac:spMkLst>
        </pc:spChg>
        <pc:spChg chg="add del">
          <ac:chgData name="Hannah Spadafora" userId="d91ddeb6f9b7224b" providerId="LiveId" clId="{02F551BB-491C-42D5-B935-3689251B6B62}" dt="2025-11-13T03:56:41.786" v="4885" actId="26606"/>
          <ac:spMkLst>
            <pc:docMk/>
            <pc:sldMk cId="3079403334" sldId="367"/>
            <ac:spMk id="70" creationId="{2600C98F-A1B2-E097-83C3-8615F7D46F03}"/>
          </ac:spMkLst>
        </pc:spChg>
        <pc:spChg chg="add del">
          <ac:chgData name="Hannah Spadafora" userId="d91ddeb6f9b7224b" providerId="LiveId" clId="{02F551BB-491C-42D5-B935-3689251B6B62}" dt="2025-11-13T03:56:41.786" v="4885" actId="26606"/>
          <ac:spMkLst>
            <pc:docMk/>
            <pc:sldMk cId="3079403334" sldId="367"/>
            <ac:spMk id="75" creationId="{D2B783EE-0239-4717-BBEA-8C9EAC61C824}"/>
          </ac:spMkLst>
        </pc:spChg>
        <pc:spChg chg="add del">
          <ac:chgData name="Hannah Spadafora" userId="d91ddeb6f9b7224b" providerId="LiveId" clId="{02F551BB-491C-42D5-B935-3689251B6B62}" dt="2025-11-13T03:56:41.786" v="4885" actId="26606"/>
          <ac:spMkLst>
            <pc:docMk/>
            <pc:sldMk cId="3079403334" sldId="367"/>
            <ac:spMk id="77" creationId="{A7B99495-F43F-4D80-A44F-2CB4764EB90B}"/>
          </ac:spMkLst>
        </pc:spChg>
        <pc:spChg chg="add del">
          <ac:chgData name="Hannah Spadafora" userId="d91ddeb6f9b7224b" providerId="LiveId" clId="{02F551BB-491C-42D5-B935-3689251B6B62}" dt="2025-11-13T03:56:41.786" v="4885" actId="26606"/>
          <ac:spMkLst>
            <pc:docMk/>
            <pc:sldMk cId="3079403334" sldId="367"/>
            <ac:spMk id="79" creationId="{70BEB1E7-2F88-40BC-B73D-42E5B6F80BFC}"/>
          </ac:spMkLst>
        </pc:spChg>
        <pc:picChg chg="add del mod">
          <ac:chgData name="Hannah Spadafora" userId="d91ddeb6f9b7224b" providerId="LiveId" clId="{02F551BB-491C-42D5-B935-3689251B6B62}" dt="2025-11-13T03:56:44.800" v="4886" actId="478"/>
          <ac:picMkLst>
            <pc:docMk/>
            <pc:sldMk cId="3079403334" sldId="367"/>
            <ac:picMk id="4" creationId="{96D4CB65-5F64-8C85-1C66-F7B16304CE11}"/>
          </ac:picMkLst>
        </pc:picChg>
        <pc:picChg chg="add del mod">
          <ac:chgData name="Hannah Spadafora" userId="d91ddeb6f9b7224b" providerId="LiveId" clId="{02F551BB-491C-42D5-B935-3689251B6B62}" dt="2025-11-13T03:56:44.800" v="4886" actId="478"/>
          <ac:picMkLst>
            <pc:docMk/>
            <pc:sldMk cId="3079403334" sldId="367"/>
            <ac:picMk id="5" creationId="{25431D50-CB64-AACA-A5A5-78D2B8A16CBC}"/>
          </ac:picMkLst>
        </pc:picChg>
        <pc:picChg chg="add mod">
          <ac:chgData name="Hannah Spadafora" userId="d91ddeb6f9b7224b" providerId="LiveId" clId="{02F551BB-491C-42D5-B935-3689251B6B62}" dt="2025-11-13T03:56:45.744" v="4887"/>
          <ac:picMkLst>
            <pc:docMk/>
            <pc:sldMk cId="3079403334" sldId="367"/>
            <ac:picMk id="6" creationId="{9FEFC957-5297-7352-1C50-1163C6992B1D}"/>
          </ac:picMkLst>
        </pc:picChg>
        <pc:picChg chg="add mod">
          <ac:chgData name="Hannah Spadafora" userId="d91ddeb6f9b7224b" providerId="LiveId" clId="{02F551BB-491C-42D5-B935-3689251B6B62}" dt="2025-11-13T03:56:45.744" v="4887"/>
          <ac:picMkLst>
            <pc:docMk/>
            <pc:sldMk cId="3079403334" sldId="367"/>
            <ac:picMk id="7" creationId="{A366E004-91BA-8069-58EF-7F1E15CBBA09}"/>
          </ac:picMkLst>
        </pc:picChg>
        <pc:picChg chg="del">
          <ac:chgData name="Hannah Spadafora" userId="d91ddeb6f9b7224b" providerId="LiveId" clId="{02F551BB-491C-42D5-B935-3689251B6B62}" dt="2025-11-13T03:56:32.770" v="4882" actId="478"/>
          <ac:picMkLst>
            <pc:docMk/>
            <pc:sldMk cId="3079403334" sldId="367"/>
            <ac:picMk id="8" creationId="{775BA574-F105-D671-FDF0-3D4E407FF1CC}"/>
          </ac:picMkLst>
        </pc:picChg>
        <pc:picChg chg="del">
          <ac:chgData name="Hannah Spadafora" userId="d91ddeb6f9b7224b" providerId="LiveId" clId="{02F551BB-491C-42D5-B935-3689251B6B62}" dt="2025-11-13T03:56:32.770" v="4882" actId="478"/>
          <ac:picMkLst>
            <pc:docMk/>
            <pc:sldMk cId="3079403334" sldId="367"/>
            <ac:picMk id="9" creationId="{CD43415A-2A51-A83F-E708-89518B5C53BC}"/>
          </ac:picMkLst>
        </pc:picChg>
        <pc:picChg chg="del">
          <ac:chgData name="Hannah Spadafora" userId="d91ddeb6f9b7224b" providerId="LiveId" clId="{02F551BB-491C-42D5-B935-3689251B6B62}" dt="2025-11-13T03:56:32.770" v="4882" actId="478"/>
          <ac:picMkLst>
            <pc:docMk/>
            <pc:sldMk cId="3079403334" sldId="367"/>
            <ac:picMk id="10" creationId="{97713F52-6070-B30F-B485-62F473AA5794}"/>
          </ac:picMkLst>
        </pc:picChg>
      </pc:sldChg>
      <pc:sldChg chg="addSp delSp modSp add mod ord setBg addAnim delAnim">
        <pc:chgData name="Hannah Spadafora" userId="d91ddeb6f9b7224b" providerId="LiveId" clId="{02F551BB-491C-42D5-B935-3689251B6B62}" dt="2025-11-13T04:30:15.232" v="7455"/>
        <pc:sldMkLst>
          <pc:docMk/>
          <pc:sldMk cId="1741478444" sldId="368"/>
        </pc:sldMkLst>
        <pc:spChg chg="mod">
          <ac:chgData name="Hannah Spadafora" userId="d91ddeb6f9b7224b" providerId="LiveId" clId="{02F551BB-491C-42D5-B935-3689251B6B62}" dt="2025-11-13T03:59:29.367" v="4903" actId="26606"/>
          <ac:spMkLst>
            <pc:docMk/>
            <pc:sldMk cId="1741478444" sldId="368"/>
            <ac:spMk id="2" creationId="{37516D39-B55A-1BB1-05E6-6A939A5BBC90}"/>
          </ac:spMkLst>
        </pc:spChg>
        <pc:spChg chg="mod">
          <ac:chgData name="Hannah Spadafora" userId="d91ddeb6f9b7224b" providerId="LiveId" clId="{02F551BB-491C-42D5-B935-3689251B6B62}" dt="2025-11-13T04:13:13.657" v="5893" actId="20577"/>
          <ac:spMkLst>
            <pc:docMk/>
            <pc:sldMk cId="1741478444" sldId="368"/>
            <ac:spMk id="3" creationId="{A4733B1A-B796-373F-5BAB-11CC8B58F050}"/>
          </ac:spMkLst>
        </pc:spChg>
        <pc:spChg chg="add del">
          <ac:chgData name="Hannah Spadafora" userId="d91ddeb6f9b7224b" providerId="LiveId" clId="{02F551BB-491C-42D5-B935-3689251B6B62}" dt="2025-11-13T03:59:29.367" v="4903" actId="26606"/>
          <ac:spMkLst>
            <pc:docMk/>
            <pc:sldMk cId="1741478444" sldId="368"/>
            <ac:spMk id="70" creationId="{9284DFD3-9543-ABD7-6BC2-A0C6FAA96E8A}"/>
          </ac:spMkLst>
        </pc:spChg>
        <pc:spChg chg="add del">
          <ac:chgData name="Hannah Spadafora" userId="d91ddeb6f9b7224b" providerId="LiveId" clId="{02F551BB-491C-42D5-B935-3689251B6B62}" dt="2025-11-13T03:59:22.267" v="4901" actId="26606"/>
          <ac:spMkLst>
            <pc:docMk/>
            <pc:sldMk cId="1741478444" sldId="368"/>
            <ac:spMk id="75" creationId="{928F64C6-FE22-4FC1-A763-DFCC514811BD}"/>
          </ac:spMkLst>
        </pc:spChg>
        <pc:spChg chg="add del">
          <ac:chgData name="Hannah Spadafora" userId="d91ddeb6f9b7224b" providerId="LiveId" clId="{02F551BB-491C-42D5-B935-3689251B6B62}" dt="2025-11-13T03:59:29.367" v="4903" actId="26606"/>
          <ac:spMkLst>
            <pc:docMk/>
            <pc:sldMk cId="1741478444" sldId="368"/>
            <ac:spMk id="79" creationId="{E73BBE33-B533-4661-8A6A-6BD8D05EB19A}"/>
          </ac:spMkLst>
        </pc:spChg>
        <pc:picChg chg="add del mod ord">
          <ac:chgData name="Hannah Spadafora" userId="d91ddeb6f9b7224b" providerId="LiveId" clId="{02F551BB-491C-42D5-B935-3689251B6B62}" dt="2025-11-13T03:59:33.706" v="4904" actId="478"/>
          <ac:picMkLst>
            <pc:docMk/>
            <pc:sldMk cId="1741478444" sldId="368"/>
            <ac:picMk id="4" creationId="{9B8F7DFD-F924-344E-395E-AA21037ABBB5}"/>
          </ac:picMkLst>
        </pc:picChg>
        <pc:picChg chg="add del mod">
          <ac:chgData name="Hannah Spadafora" userId="d91ddeb6f9b7224b" providerId="LiveId" clId="{02F551BB-491C-42D5-B935-3689251B6B62}" dt="2025-11-13T03:59:33.706" v="4904" actId="478"/>
          <ac:picMkLst>
            <pc:docMk/>
            <pc:sldMk cId="1741478444" sldId="368"/>
            <ac:picMk id="5" creationId="{1AF2BE08-0DE9-A153-2B58-994228BBC001}"/>
          </ac:picMkLst>
        </pc:picChg>
        <pc:picChg chg="del">
          <ac:chgData name="Hannah Spadafora" userId="d91ddeb6f9b7224b" providerId="LiveId" clId="{02F551BB-491C-42D5-B935-3689251B6B62}" dt="2025-11-13T03:57:52.528" v="4893" actId="478"/>
          <ac:picMkLst>
            <pc:docMk/>
            <pc:sldMk cId="1741478444" sldId="368"/>
            <ac:picMk id="6" creationId="{C7AFD692-C2D9-5CB7-4D5F-846781388BD5}"/>
          </ac:picMkLst>
        </pc:picChg>
        <pc:picChg chg="del">
          <ac:chgData name="Hannah Spadafora" userId="d91ddeb6f9b7224b" providerId="LiveId" clId="{02F551BB-491C-42D5-B935-3689251B6B62}" dt="2025-11-13T03:57:51.307" v="4892" actId="478"/>
          <ac:picMkLst>
            <pc:docMk/>
            <pc:sldMk cId="1741478444" sldId="368"/>
            <ac:picMk id="7" creationId="{BA30DE8F-3873-E998-B608-14B3BFA0356E}"/>
          </ac:picMkLst>
        </pc:picChg>
        <pc:picChg chg="add del mod ord">
          <ac:chgData name="Hannah Spadafora" userId="d91ddeb6f9b7224b" providerId="LiveId" clId="{02F551BB-491C-42D5-B935-3689251B6B62}" dt="2025-11-13T03:59:33.706" v="4904" actId="478"/>
          <ac:picMkLst>
            <pc:docMk/>
            <pc:sldMk cId="1741478444" sldId="368"/>
            <ac:picMk id="8" creationId="{13ABA1EF-4C98-2FC5-928F-4E90B4F99390}"/>
          </ac:picMkLst>
        </pc:picChg>
        <pc:picChg chg="add del mod ord">
          <ac:chgData name="Hannah Spadafora" userId="d91ddeb6f9b7224b" providerId="LiveId" clId="{02F551BB-491C-42D5-B935-3689251B6B62}" dt="2025-11-13T03:59:33.706" v="4904" actId="478"/>
          <ac:picMkLst>
            <pc:docMk/>
            <pc:sldMk cId="1741478444" sldId="368"/>
            <ac:picMk id="9" creationId="{9CB84FD9-A6FF-3489-3587-604ACB1B8C18}"/>
          </ac:picMkLst>
        </pc:picChg>
        <pc:picChg chg="add del mod ord">
          <ac:chgData name="Hannah Spadafora" userId="d91ddeb6f9b7224b" providerId="LiveId" clId="{02F551BB-491C-42D5-B935-3689251B6B62}" dt="2025-11-13T03:59:33.706" v="4904" actId="478"/>
          <ac:picMkLst>
            <pc:docMk/>
            <pc:sldMk cId="1741478444" sldId="368"/>
            <ac:picMk id="10" creationId="{826E278F-B4C2-BFDD-AF8C-7F3F3BDE7815}"/>
          </ac:picMkLst>
        </pc:picChg>
        <pc:picChg chg="add mod">
          <ac:chgData name="Hannah Spadafora" userId="d91ddeb6f9b7224b" providerId="LiveId" clId="{02F551BB-491C-42D5-B935-3689251B6B62}" dt="2025-11-13T03:59:55.689" v="4910" actId="1076"/>
          <ac:picMkLst>
            <pc:docMk/>
            <pc:sldMk cId="1741478444" sldId="368"/>
            <ac:picMk id="11" creationId="{2C8C2EF7-DCEE-0389-6F93-7FBA23FEF9B1}"/>
          </ac:picMkLst>
        </pc:picChg>
        <pc:picChg chg="add mod">
          <ac:chgData name="Hannah Spadafora" userId="d91ddeb6f9b7224b" providerId="LiveId" clId="{02F551BB-491C-42D5-B935-3689251B6B62}" dt="2025-11-13T03:59:57.737" v="4911" actId="1076"/>
          <ac:picMkLst>
            <pc:docMk/>
            <pc:sldMk cId="1741478444" sldId="368"/>
            <ac:picMk id="12" creationId="{5C482215-8E72-498D-CDDE-7A704E1FD076}"/>
          </ac:picMkLst>
        </pc:picChg>
        <pc:picChg chg="add mod">
          <ac:chgData name="Hannah Spadafora" userId="d91ddeb6f9b7224b" providerId="LiveId" clId="{02F551BB-491C-42D5-B935-3689251B6B62}" dt="2025-11-13T04:00:04.109" v="4914" actId="1076"/>
          <ac:picMkLst>
            <pc:docMk/>
            <pc:sldMk cId="1741478444" sldId="368"/>
            <ac:picMk id="13" creationId="{3AB9BA83-B5B2-01C3-1474-22D420528028}"/>
          </ac:picMkLst>
        </pc:picChg>
        <pc:picChg chg="add mod">
          <ac:chgData name="Hannah Spadafora" userId="d91ddeb6f9b7224b" providerId="LiveId" clId="{02F551BB-491C-42D5-B935-3689251B6B62}" dt="2025-11-13T03:59:59.870" v="4912" actId="1076"/>
          <ac:picMkLst>
            <pc:docMk/>
            <pc:sldMk cId="1741478444" sldId="368"/>
            <ac:picMk id="14" creationId="{E020AD1F-C2EB-2E3C-AC67-6E24655D1FE9}"/>
          </ac:picMkLst>
        </pc:picChg>
        <pc:picChg chg="add mod">
          <ac:chgData name="Hannah Spadafora" userId="d91ddeb6f9b7224b" providerId="LiveId" clId="{02F551BB-491C-42D5-B935-3689251B6B62}" dt="2025-11-13T04:00:08.103" v="4916" actId="1076"/>
          <ac:picMkLst>
            <pc:docMk/>
            <pc:sldMk cId="1741478444" sldId="368"/>
            <ac:picMk id="15" creationId="{AB84EBF3-4680-9D3F-71F4-519B368E0256}"/>
          </ac:picMkLst>
        </pc:picChg>
        <pc:cxnChg chg="add del">
          <ac:chgData name="Hannah Spadafora" userId="d91ddeb6f9b7224b" providerId="LiveId" clId="{02F551BB-491C-42D5-B935-3689251B6B62}" dt="2025-11-13T03:59:22.267" v="4901" actId="26606"/>
          <ac:cxnSpMkLst>
            <pc:docMk/>
            <pc:sldMk cId="1741478444" sldId="368"/>
            <ac:cxnSpMk id="77" creationId="{5C34627B-48E6-4F4D-B843-97717A86B490}"/>
          </ac:cxnSpMkLst>
        </pc:cxnChg>
      </pc:sldChg>
      <pc:sldChg chg="addSp delSp modSp add mod setBg">
        <pc:chgData name="Hannah Spadafora" userId="d91ddeb6f9b7224b" providerId="LiveId" clId="{02F551BB-491C-42D5-B935-3689251B6B62}" dt="2025-11-13T04:12:02.974" v="5835" actId="732"/>
        <pc:sldMkLst>
          <pc:docMk/>
          <pc:sldMk cId="1771446893" sldId="369"/>
        </pc:sldMkLst>
        <pc:spChg chg="mod ord">
          <ac:chgData name="Hannah Spadafora" userId="d91ddeb6f9b7224b" providerId="LiveId" clId="{02F551BB-491C-42D5-B935-3689251B6B62}" dt="2025-11-13T04:04:44.013" v="5105" actId="26606"/>
          <ac:spMkLst>
            <pc:docMk/>
            <pc:sldMk cId="1771446893" sldId="369"/>
            <ac:spMk id="2" creationId="{0FEC19E5-6990-B6C8-A767-C3A6A73956DB}"/>
          </ac:spMkLst>
        </pc:spChg>
        <pc:spChg chg="mod ord">
          <ac:chgData name="Hannah Spadafora" userId="d91ddeb6f9b7224b" providerId="LiveId" clId="{02F551BB-491C-42D5-B935-3689251B6B62}" dt="2025-11-13T04:11:52.276" v="5834" actId="20577"/>
          <ac:spMkLst>
            <pc:docMk/>
            <pc:sldMk cId="1771446893" sldId="369"/>
            <ac:spMk id="3" creationId="{C494844A-0D24-D9BB-631A-7AB16460F273}"/>
          </ac:spMkLst>
        </pc:spChg>
        <pc:spChg chg="add del">
          <ac:chgData name="Hannah Spadafora" userId="d91ddeb6f9b7224b" providerId="LiveId" clId="{02F551BB-491C-42D5-B935-3689251B6B62}" dt="2025-11-13T04:04:17.749" v="5100" actId="26606"/>
          <ac:spMkLst>
            <pc:docMk/>
            <pc:sldMk cId="1771446893" sldId="369"/>
            <ac:spMk id="70" creationId="{1F1D32FB-4F30-7239-4807-3EAA33F25991}"/>
          </ac:spMkLst>
        </pc:spChg>
        <pc:spChg chg="add del">
          <ac:chgData name="Hannah Spadafora" userId="d91ddeb6f9b7224b" providerId="LiveId" clId="{02F551BB-491C-42D5-B935-3689251B6B62}" dt="2025-11-13T04:02:54.930" v="5077" actId="26606"/>
          <ac:spMkLst>
            <pc:docMk/>
            <pc:sldMk cId="1771446893" sldId="369"/>
            <ac:spMk id="72" creationId="{63F5877B-98C7-49DD-83AB-0F6F57CB6543}"/>
          </ac:spMkLst>
        </pc:spChg>
        <pc:spChg chg="add del">
          <ac:chgData name="Hannah Spadafora" userId="d91ddeb6f9b7224b" providerId="LiveId" clId="{02F551BB-491C-42D5-B935-3689251B6B62}" dt="2025-11-13T04:02:54.930" v="5077" actId="26606"/>
          <ac:spMkLst>
            <pc:docMk/>
            <pc:sldMk cId="1771446893" sldId="369"/>
            <ac:spMk id="73" creationId="{4EA91930-66BC-4C41-B4F5-C31EB216F64B}"/>
          </ac:spMkLst>
        </pc:spChg>
        <pc:spChg chg="add del">
          <ac:chgData name="Hannah Spadafora" userId="d91ddeb6f9b7224b" providerId="LiveId" clId="{02F551BB-491C-42D5-B935-3689251B6B62}" dt="2025-11-13T04:04:44.016" v="5106" actId="26606"/>
          <ac:spMkLst>
            <pc:docMk/>
            <pc:sldMk cId="1771446893" sldId="369"/>
            <ac:spMk id="74" creationId="{21AC6A30-4F22-4C0F-B278-19C5B8A80C55}"/>
          </ac:spMkLst>
        </pc:spChg>
        <pc:spChg chg="add del">
          <ac:chgData name="Hannah Spadafora" userId="d91ddeb6f9b7224b" providerId="LiveId" clId="{02F551BB-491C-42D5-B935-3689251B6B62}" dt="2025-11-13T04:02:42.350" v="5073" actId="26606"/>
          <ac:spMkLst>
            <pc:docMk/>
            <pc:sldMk cId="1771446893" sldId="369"/>
            <ac:spMk id="75" creationId="{151F3819-4351-4730-8E02-40BF286E0E4A}"/>
          </ac:spMkLst>
        </pc:spChg>
        <pc:spChg chg="add del">
          <ac:chgData name="Hannah Spadafora" userId="d91ddeb6f9b7224b" providerId="LiveId" clId="{02F551BB-491C-42D5-B935-3689251B6B62}" dt="2025-11-13T04:04:44.016" v="5106" actId="26606"/>
          <ac:spMkLst>
            <pc:docMk/>
            <pc:sldMk cId="1771446893" sldId="369"/>
            <ac:spMk id="76" creationId="{BB4335AD-65B1-44E4-90AF-264024FE4BD2}"/>
          </ac:spMkLst>
        </pc:spChg>
        <pc:spChg chg="add del">
          <ac:chgData name="Hannah Spadafora" userId="d91ddeb6f9b7224b" providerId="LiveId" clId="{02F551BB-491C-42D5-B935-3689251B6B62}" dt="2025-11-13T04:02:42.350" v="5073" actId="26606"/>
          <ac:spMkLst>
            <pc:docMk/>
            <pc:sldMk cId="1771446893" sldId="369"/>
            <ac:spMk id="77" creationId="{7DAE5130-F148-4C5A-A6CB-48165DC767C5}"/>
          </ac:spMkLst>
        </pc:spChg>
        <pc:spChg chg="add del">
          <ac:chgData name="Hannah Spadafora" userId="d91ddeb6f9b7224b" providerId="LiveId" clId="{02F551BB-491C-42D5-B935-3689251B6B62}" dt="2025-11-13T04:04:41.085" v="5103" actId="26606"/>
          <ac:spMkLst>
            <pc:docMk/>
            <pc:sldMk cId="1771446893" sldId="369"/>
            <ac:spMk id="78" creationId="{D2B783EE-0239-4717-BBEA-8C9EAC61C824}"/>
          </ac:spMkLst>
        </pc:spChg>
        <pc:spChg chg="add del">
          <ac:chgData name="Hannah Spadafora" userId="d91ddeb6f9b7224b" providerId="LiveId" clId="{02F551BB-491C-42D5-B935-3689251B6B62}" dt="2025-11-13T04:02:54.930" v="5077" actId="26606"/>
          <ac:spMkLst>
            <pc:docMk/>
            <pc:sldMk cId="1771446893" sldId="369"/>
            <ac:spMk id="79" creationId="{6313CF8F-B436-401E-9575-DE0F8E8B5B17}"/>
          </ac:spMkLst>
        </pc:spChg>
        <pc:spChg chg="add del">
          <ac:chgData name="Hannah Spadafora" userId="d91ddeb6f9b7224b" providerId="LiveId" clId="{02F551BB-491C-42D5-B935-3689251B6B62}" dt="2025-11-13T04:04:41.085" v="5103" actId="26606"/>
          <ac:spMkLst>
            <pc:docMk/>
            <pc:sldMk cId="1771446893" sldId="369"/>
            <ac:spMk id="80" creationId="{A7B99495-F43F-4D80-A44F-2CB4764EB90B}"/>
          </ac:spMkLst>
        </pc:spChg>
        <pc:spChg chg="add del">
          <ac:chgData name="Hannah Spadafora" userId="d91ddeb6f9b7224b" providerId="LiveId" clId="{02F551BB-491C-42D5-B935-3689251B6B62}" dt="2025-11-13T04:02:54.930" v="5077" actId="26606"/>
          <ac:spMkLst>
            <pc:docMk/>
            <pc:sldMk cId="1771446893" sldId="369"/>
            <ac:spMk id="81" creationId="{2A38CFE9-C30A-4551-ACCB-D5808FBC39CD}"/>
          </ac:spMkLst>
        </pc:spChg>
        <pc:spChg chg="add del">
          <ac:chgData name="Hannah Spadafora" userId="d91ddeb6f9b7224b" providerId="LiveId" clId="{02F551BB-491C-42D5-B935-3689251B6B62}" dt="2025-11-13T04:04:41.085" v="5103" actId="26606"/>
          <ac:spMkLst>
            <pc:docMk/>
            <pc:sldMk cId="1771446893" sldId="369"/>
            <ac:spMk id="82" creationId="{70BEB1E7-2F88-40BC-B73D-42E5B6F80BFC}"/>
          </ac:spMkLst>
        </pc:spChg>
        <pc:spChg chg="add del">
          <ac:chgData name="Hannah Spadafora" userId="d91ddeb6f9b7224b" providerId="LiveId" clId="{02F551BB-491C-42D5-B935-3689251B6B62}" dt="2025-11-13T04:02:54.930" v="5077" actId="26606"/>
          <ac:spMkLst>
            <pc:docMk/>
            <pc:sldMk cId="1771446893" sldId="369"/>
            <ac:spMk id="83" creationId="{67EF550F-47CE-4FB2-9DAC-12AD835C833D}"/>
          </ac:spMkLst>
        </pc:spChg>
        <pc:spChg chg="add del">
          <ac:chgData name="Hannah Spadafora" userId="d91ddeb6f9b7224b" providerId="LiveId" clId="{02F551BB-491C-42D5-B935-3689251B6B62}" dt="2025-11-13T04:04:44.013" v="5105" actId="26606"/>
          <ac:spMkLst>
            <pc:docMk/>
            <pc:sldMk cId="1771446893" sldId="369"/>
            <ac:spMk id="84" creationId="{0D7B6173-1D58-48E2-83CF-37350F315F75}"/>
          </ac:spMkLst>
        </pc:spChg>
        <pc:spChg chg="add del">
          <ac:chgData name="Hannah Spadafora" userId="d91ddeb6f9b7224b" providerId="LiveId" clId="{02F551BB-491C-42D5-B935-3689251B6B62}" dt="2025-11-13T04:02:55.557" v="5079" actId="26606"/>
          <ac:spMkLst>
            <pc:docMk/>
            <pc:sldMk cId="1771446893" sldId="369"/>
            <ac:spMk id="85" creationId="{D2B783EE-0239-4717-BBEA-8C9EAC61C824}"/>
          </ac:spMkLst>
        </pc:spChg>
        <pc:spChg chg="add del">
          <ac:chgData name="Hannah Spadafora" userId="d91ddeb6f9b7224b" providerId="LiveId" clId="{02F551BB-491C-42D5-B935-3689251B6B62}" dt="2025-11-13T04:02:55.557" v="5079" actId="26606"/>
          <ac:spMkLst>
            <pc:docMk/>
            <pc:sldMk cId="1771446893" sldId="369"/>
            <ac:spMk id="86" creationId="{A7B99495-F43F-4D80-A44F-2CB4764EB90B}"/>
          </ac:spMkLst>
        </pc:spChg>
        <pc:spChg chg="add del">
          <ac:chgData name="Hannah Spadafora" userId="d91ddeb6f9b7224b" providerId="LiveId" clId="{02F551BB-491C-42D5-B935-3689251B6B62}" dt="2025-11-13T04:02:55.557" v="5079" actId="26606"/>
          <ac:spMkLst>
            <pc:docMk/>
            <pc:sldMk cId="1771446893" sldId="369"/>
            <ac:spMk id="87" creationId="{70BEB1E7-2F88-40BC-B73D-42E5B6F80BFC}"/>
          </ac:spMkLst>
        </pc:spChg>
        <pc:spChg chg="add del">
          <ac:chgData name="Hannah Spadafora" userId="d91ddeb6f9b7224b" providerId="LiveId" clId="{02F551BB-491C-42D5-B935-3689251B6B62}" dt="2025-11-13T04:04:44.013" v="5105" actId="26606"/>
          <ac:spMkLst>
            <pc:docMk/>
            <pc:sldMk cId="1771446893" sldId="369"/>
            <ac:spMk id="88" creationId="{2F36CA75-CFBF-4844-B719-8FE9EBADA9AF}"/>
          </ac:spMkLst>
        </pc:spChg>
        <pc:spChg chg="add del">
          <ac:chgData name="Hannah Spadafora" userId="d91ddeb6f9b7224b" providerId="LiveId" clId="{02F551BB-491C-42D5-B935-3689251B6B62}" dt="2025-11-13T04:03:09.133" v="5081" actId="26606"/>
          <ac:spMkLst>
            <pc:docMk/>
            <pc:sldMk cId="1771446893" sldId="369"/>
            <ac:spMk id="89" creationId="{21AC6A30-4F22-4C0F-B278-19C5B8A80C55}"/>
          </ac:spMkLst>
        </pc:spChg>
        <pc:spChg chg="add del">
          <ac:chgData name="Hannah Spadafora" userId="d91ddeb6f9b7224b" providerId="LiveId" clId="{02F551BB-491C-42D5-B935-3689251B6B62}" dt="2025-11-13T04:03:09.133" v="5081" actId="26606"/>
          <ac:spMkLst>
            <pc:docMk/>
            <pc:sldMk cId="1771446893" sldId="369"/>
            <ac:spMk id="90" creationId="{BB4335AD-65B1-44E4-90AF-264024FE4BD2}"/>
          </ac:spMkLst>
        </pc:spChg>
        <pc:spChg chg="add del">
          <ac:chgData name="Hannah Spadafora" userId="d91ddeb6f9b7224b" providerId="LiveId" clId="{02F551BB-491C-42D5-B935-3689251B6B62}" dt="2025-11-13T04:04:44.013" v="5105" actId="26606"/>
          <ac:spMkLst>
            <pc:docMk/>
            <pc:sldMk cId="1771446893" sldId="369"/>
            <ac:spMk id="91" creationId="{7DE75D4A-0965-4973-BE75-DECCAC9A9614}"/>
          </ac:spMkLst>
        </pc:spChg>
        <pc:spChg chg="add del">
          <ac:chgData name="Hannah Spadafora" userId="d91ddeb6f9b7224b" providerId="LiveId" clId="{02F551BB-491C-42D5-B935-3689251B6B62}" dt="2025-11-13T04:04:44.013" v="5105" actId="26606"/>
          <ac:spMkLst>
            <pc:docMk/>
            <pc:sldMk cId="1771446893" sldId="369"/>
            <ac:spMk id="92" creationId="{3D4A84B9-E564-4DD0-97F8-DBF1C460C28A}"/>
          </ac:spMkLst>
        </pc:spChg>
        <pc:spChg chg="add del">
          <ac:chgData name="Hannah Spadafora" userId="d91ddeb6f9b7224b" providerId="LiveId" clId="{02F551BB-491C-42D5-B935-3689251B6B62}" dt="2025-11-13T04:04:44.013" v="5105" actId="26606"/>
          <ac:spMkLst>
            <pc:docMk/>
            <pc:sldMk cId="1771446893" sldId="369"/>
            <ac:spMk id="94" creationId="{102382E0-0A09-46AE-B955-B911CAFE7F00}"/>
          </ac:spMkLst>
        </pc:spChg>
        <pc:spChg chg="add">
          <ac:chgData name="Hannah Spadafora" userId="d91ddeb6f9b7224b" providerId="LiveId" clId="{02F551BB-491C-42D5-B935-3689251B6B62}" dt="2025-11-13T04:04:44.016" v="5106" actId="26606"/>
          <ac:spMkLst>
            <pc:docMk/>
            <pc:sldMk cId="1771446893" sldId="369"/>
            <ac:spMk id="96" creationId="{21AC6A30-4F22-4C0F-B278-19C5B8A80C55}"/>
          </ac:spMkLst>
        </pc:spChg>
        <pc:spChg chg="add">
          <ac:chgData name="Hannah Spadafora" userId="d91ddeb6f9b7224b" providerId="LiveId" clId="{02F551BB-491C-42D5-B935-3689251B6B62}" dt="2025-11-13T04:04:44.016" v="5106" actId="26606"/>
          <ac:spMkLst>
            <pc:docMk/>
            <pc:sldMk cId="1771446893" sldId="369"/>
            <ac:spMk id="97" creationId="{BB4335AD-65B1-44E4-90AF-264024FE4BD2}"/>
          </ac:spMkLst>
        </pc:spChg>
        <pc:picChg chg="add del mod">
          <ac:chgData name="Hannah Spadafora" userId="d91ddeb6f9b7224b" providerId="LiveId" clId="{02F551BB-491C-42D5-B935-3689251B6B62}" dt="2025-11-13T04:02:46.345" v="5074" actId="478"/>
          <ac:picMkLst>
            <pc:docMk/>
            <pc:sldMk cId="1771446893" sldId="369"/>
            <ac:picMk id="4" creationId="{59BACBA8-9839-58CF-BFB5-3AA47FAA1CA6}"/>
          </ac:picMkLst>
        </pc:picChg>
        <pc:picChg chg="add del mod">
          <ac:chgData name="Hannah Spadafora" userId="d91ddeb6f9b7224b" providerId="LiveId" clId="{02F551BB-491C-42D5-B935-3689251B6B62}" dt="2025-11-13T04:02:46.345" v="5074" actId="478"/>
          <ac:picMkLst>
            <pc:docMk/>
            <pc:sldMk cId="1771446893" sldId="369"/>
            <ac:picMk id="5" creationId="{0395B95F-39A4-B22E-0B23-ADC72C8EC37B}"/>
          </ac:picMkLst>
        </pc:picChg>
        <pc:picChg chg="add mod ord">
          <ac:chgData name="Hannah Spadafora" userId="d91ddeb6f9b7224b" providerId="LiveId" clId="{02F551BB-491C-42D5-B935-3689251B6B62}" dt="2025-11-13T04:08:51.129" v="5532" actId="732"/>
          <ac:picMkLst>
            <pc:docMk/>
            <pc:sldMk cId="1771446893" sldId="369"/>
            <ac:picMk id="6" creationId="{CC9E8EF3-6507-E20E-5213-1AFE2F6F05F5}"/>
          </ac:picMkLst>
        </pc:picChg>
        <pc:picChg chg="add mod ord modCrop">
          <ac:chgData name="Hannah Spadafora" userId="d91ddeb6f9b7224b" providerId="LiveId" clId="{02F551BB-491C-42D5-B935-3689251B6B62}" dt="2025-11-13T04:12:02.974" v="5835" actId="732"/>
          <ac:picMkLst>
            <pc:docMk/>
            <pc:sldMk cId="1771446893" sldId="369"/>
            <ac:picMk id="7" creationId="{17448266-7CBE-5AF2-B55F-26526CC6EF43}"/>
          </ac:picMkLst>
        </pc:picChg>
        <pc:picChg chg="del">
          <ac:chgData name="Hannah Spadafora" userId="d91ddeb6f9b7224b" providerId="LiveId" clId="{02F551BB-491C-42D5-B935-3689251B6B62}" dt="2025-11-13T04:01:44.994" v="5065" actId="478"/>
          <ac:picMkLst>
            <pc:docMk/>
            <pc:sldMk cId="1771446893" sldId="369"/>
            <ac:picMk id="11" creationId="{947A438F-4D9C-DD50-BEBA-16F9A49795CD}"/>
          </ac:picMkLst>
        </pc:picChg>
        <pc:picChg chg="del">
          <ac:chgData name="Hannah Spadafora" userId="d91ddeb6f9b7224b" providerId="LiveId" clId="{02F551BB-491C-42D5-B935-3689251B6B62}" dt="2025-11-13T04:01:46.336" v="5066" actId="478"/>
          <ac:picMkLst>
            <pc:docMk/>
            <pc:sldMk cId="1771446893" sldId="369"/>
            <ac:picMk id="12" creationId="{64BB05A2-4994-E0AE-6221-49A719C6D07F}"/>
          </ac:picMkLst>
        </pc:picChg>
        <pc:picChg chg="del">
          <ac:chgData name="Hannah Spadafora" userId="d91ddeb6f9b7224b" providerId="LiveId" clId="{02F551BB-491C-42D5-B935-3689251B6B62}" dt="2025-11-13T04:01:49.306" v="5068" actId="478"/>
          <ac:picMkLst>
            <pc:docMk/>
            <pc:sldMk cId="1771446893" sldId="369"/>
            <ac:picMk id="13" creationId="{520216CC-3809-DEF3-8069-B268A347857F}"/>
          </ac:picMkLst>
        </pc:picChg>
        <pc:picChg chg="del">
          <ac:chgData name="Hannah Spadafora" userId="d91ddeb6f9b7224b" providerId="LiveId" clId="{02F551BB-491C-42D5-B935-3689251B6B62}" dt="2025-11-13T04:01:47.617" v="5067" actId="478"/>
          <ac:picMkLst>
            <pc:docMk/>
            <pc:sldMk cId="1771446893" sldId="369"/>
            <ac:picMk id="14" creationId="{D02AC875-E257-FF81-E748-2DE4CE5258D8}"/>
          </ac:picMkLst>
        </pc:picChg>
        <pc:picChg chg="del">
          <ac:chgData name="Hannah Spadafora" userId="d91ddeb6f9b7224b" providerId="LiveId" clId="{02F551BB-491C-42D5-B935-3689251B6B62}" dt="2025-11-13T04:01:50.517" v="5069" actId="478"/>
          <ac:picMkLst>
            <pc:docMk/>
            <pc:sldMk cId="1771446893" sldId="369"/>
            <ac:picMk id="15" creationId="{471ACC6C-3753-6370-CC6B-A38CDF45800D}"/>
          </ac:picMkLst>
        </pc:picChg>
      </pc:sldChg>
      <pc:sldChg chg="add del ord">
        <pc:chgData name="Hannah Spadafora" userId="d91ddeb6f9b7224b" providerId="LiveId" clId="{02F551BB-491C-42D5-B935-3689251B6B62}" dt="2025-11-13T04:30:30.163" v="7456" actId="2696"/>
        <pc:sldMkLst>
          <pc:docMk/>
          <pc:sldMk cId="1133825115" sldId="370"/>
        </pc:sldMkLst>
      </pc:sldChg>
      <pc:sldChg chg="addSp delSp modSp add mod">
        <pc:chgData name="Hannah Spadafora" userId="d91ddeb6f9b7224b" providerId="LiveId" clId="{02F551BB-491C-42D5-B935-3689251B6B62}" dt="2025-11-13T04:22:50.597" v="6686" actId="478"/>
        <pc:sldMkLst>
          <pc:docMk/>
          <pc:sldMk cId="1710521971" sldId="371"/>
        </pc:sldMkLst>
        <pc:spChg chg="mod">
          <ac:chgData name="Hannah Spadafora" userId="d91ddeb6f9b7224b" providerId="LiveId" clId="{02F551BB-491C-42D5-B935-3689251B6B62}" dt="2025-11-13T04:15:41.328" v="5973" actId="20577"/>
          <ac:spMkLst>
            <pc:docMk/>
            <pc:sldMk cId="1710521971" sldId="371"/>
            <ac:spMk id="2" creationId="{B3EC22B5-BFD6-4362-8ABB-143B8EC1054D}"/>
          </ac:spMkLst>
        </pc:spChg>
        <pc:spChg chg="mod">
          <ac:chgData name="Hannah Spadafora" userId="d91ddeb6f9b7224b" providerId="LiveId" clId="{02F551BB-491C-42D5-B935-3689251B6B62}" dt="2025-11-13T04:18:14.412" v="6295" actId="1076"/>
          <ac:spMkLst>
            <pc:docMk/>
            <pc:sldMk cId="1710521971" sldId="371"/>
            <ac:spMk id="3" creationId="{19697C5F-9D5D-7390-A0BB-BC69A2948EEB}"/>
          </ac:spMkLst>
        </pc:spChg>
        <pc:picChg chg="add mod">
          <ac:chgData name="Hannah Spadafora" userId="d91ddeb6f9b7224b" providerId="LiveId" clId="{02F551BB-491C-42D5-B935-3689251B6B62}" dt="2025-11-13T04:22:31.263" v="6680"/>
          <ac:picMkLst>
            <pc:docMk/>
            <pc:sldMk cId="1710521971" sldId="371"/>
            <ac:picMk id="4" creationId="{08AC8053-1CBF-3B10-DE9A-A42329D2987C}"/>
          </ac:picMkLst>
        </pc:picChg>
        <pc:picChg chg="add del mod">
          <ac:chgData name="Hannah Spadafora" userId="d91ddeb6f9b7224b" providerId="LiveId" clId="{02F551BB-491C-42D5-B935-3689251B6B62}" dt="2025-11-13T04:22:50.597" v="6686" actId="478"/>
          <ac:picMkLst>
            <pc:docMk/>
            <pc:sldMk cId="1710521971" sldId="371"/>
            <ac:picMk id="5" creationId="{01AC8599-B085-699A-1E39-F67F1B0D7B0F}"/>
          </ac:picMkLst>
        </pc:picChg>
      </pc:sldChg>
      <pc:sldChg chg="add del">
        <pc:chgData name="Hannah Spadafora" userId="d91ddeb6f9b7224b" providerId="LiveId" clId="{02F551BB-491C-42D5-B935-3689251B6B62}" dt="2025-11-13T04:15:14.615" v="5963" actId="47"/>
        <pc:sldMkLst>
          <pc:docMk/>
          <pc:sldMk cId="2469014932" sldId="371"/>
        </pc:sldMkLst>
      </pc:sldChg>
      <pc:sldChg chg="addSp delSp modSp add del mod setBg">
        <pc:chgData name="Hannah Spadafora" userId="d91ddeb6f9b7224b" providerId="LiveId" clId="{02F551BB-491C-42D5-B935-3689251B6B62}" dt="2025-11-13T04:25:27.662" v="7124" actId="2696"/>
        <pc:sldMkLst>
          <pc:docMk/>
          <pc:sldMk cId="3063880548" sldId="372"/>
        </pc:sldMkLst>
        <pc:spChg chg="mod">
          <ac:chgData name="Hannah Spadafora" userId="d91ddeb6f9b7224b" providerId="LiveId" clId="{02F551BB-491C-42D5-B935-3689251B6B62}" dt="2025-11-13T04:22:06.522" v="6676" actId="26606"/>
          <ac:spMkLst>
            <pc:docMk/>
            <pc:sldMk cId="3063880548" sldId="372"/>
            <ac:spMk id="2" creationId="{F9B9283D-DC1C-AD56-080A-E46D65C69432}"/>
          </ac:spMkLst>
        </pc:spChg>
        <pc:spChg chg="mod">
          <ac:chgData name="Hannah Spadafora" userId="d91ddeb6f9b7224b" providerId="LiveId" clId="{02F551BB-491C-42D5-B935-3689251B6B62}" dt="2025-11-13T04:22:06.522" v="6676" actId="26606"/>
          <ac:spMkLst>
            <pc:docMk/>
            <pc:sldMk cId="3063880548" sldId="372"/>
            <ac:spMk id="3" creationId="{57852839-798F-BCA2-F7CD-0F28AC9727B4}"/>
          </ac:spMkLst>
        </pc:spChg>
        <pc:spChg chg="add del">
          <ac:chgData name="Hannah Spadafora" userId="d91ddeb6f9b7224b" providerId="LiveId" clId="{02F551BB-491C-42D5-B935-3689251B6B62}" dt="2025-11-13T04:22:06.522" v="6676" actId="26606"/>
          <ac:spMkLst>
            <pc:docMk/>
            <pc:sldMk cId="3063880548" sldId="372"/>
            <ac:spMk id="70" creationId="{0BE7C1A6-B346-5E90-1930-3F7DDFADFE3D}"/>
          </ac:spMkLst>
        </pc:spChg>
        <pc:spChg chg="add del">
          <ac:chgData name="Hannah Spadafora" userId="d91ddeb6f9b7224b" providerId="LiveId" clId="{02F551BB-491C-42D5-B935-3689251B6B62}" dt="2025-11-13T04:22:06.522" v="6676" actId="26606"/>
          <ac:spMkLst>
            <pc:docMk/>
            <pc:sldMk cId="3063880548" sldId="372"/>
            <ac:spMk id="75" creationId="{D2B783EE-0239-4717-BBEA-8C9EAC61C824}"/>
          </ac:spMkLst>
        </pc:spChg>
        <pc:spChg chg="add del">
          <ac:chgData name="Hannah Spadafora" userId="d91ddeb6f9b7224b" providerId="LiveId" clId="{02F551BB-491C-42D5-B935-3689251B6B62}" dt="2025-11-13T04:22:06.522" v="6676" actId="26606"/>
          <ac:spMkLst>
            <pc:docMk/>
            <pc:sldMk cId="3063880548" sldId="372"/>
            <ac:spMk id="77" creationId="{A7B99495-F43F-4D80-A44F-2CB4764EB90B}"/>
          </ac:spMkLst>
        </pc:spChg>
        <pc:spChg chg="add del">
          <ac:chgData name="Hannah Spadafora" userId="d91ddeb6f9b7224b" providerId="LiveId" clId="{02F551BB-491C-42D5-B935-3689251B6B62}" dt="2025-11-13T04:22:06.522" v="6676" actId="26606"/>
          <ac:spMkLst>
            <pc:docMk/>
            <pc:sldMk cId="3063880548" sldId="372"/>
            <ac:spMk id="79" creationId="{70BEB1E7-2F88-40BC-B73D-42E5B6F80BFC}"/>
          </ac:spMkLst>
        </pc:spChg>
        <pc:picChg chg="add del mod">
          <ac:chgData name="Hannah Spadafora" userId="d91ddeb6f9b7224b" providerId="LiveId" clId="{02F551BB-491C-42D5-B935-3689251B6B62}" dt="2025-11-13T04:22:09.926" v="6677" actId="478"/>
          <ac:picMkLst>
            <pc:docMk/>
            <pc:sldMk cId="3063880548" sldId="372"/>
            <ac:picMk id="4" creationId="{C49A4D76-CE3D-D9BB-3B5E-AFB42F468EEC}"/>
          </ac:picMkLst>
        </pc:picChg>
        <pc:picChg chg="add del mod">
          <ac:chgData name="Hannah Spadafora" userId="d91ddeb6f9b7224b" providerId="LiveId" clId="{02F551BB-491C-42D5-B935-3689251B6B62}" dt="2025-11-13T04:22:09.926" v="6677" actId="478"/>
          <ac:picMkLst>
            <pc:docMk/>
            <pc:sldMk cId="3063880548" sldId="372"/>
            <ac:picMk id="5" creationId="{D00820D1-0FFB-91B2-BA1F-B81539034A2F}"/>
          </ac:picMkLst>
        </pc:picChg>
        <pc:picChg chg="del">
          <ac:chgData name="Hannah Spadafora" userId="d91ddeb6f9b7224b" providerId="LiveId" clId="{02F551BB-491C-42D5-B935-3689251B6B62}" dt="2025-11-13T04:21:50.285" v="6673" actId="478"/>
          <ac:picMkLst>
            <pc:docMk/>
            <pc:sldMk cId="3063880548" sldId="372"/>
            <ac:picMk id="6" creationId="{D0817835-D72E-0E9D-7799-E69F692869FC}"/>
          </ac:picMkLst>
        </pc:picChg>
        <pc:picChg chg="del">
          <ac:chgData name="Hannah Spadafora" userId="d91ddeb6f9b7224b" providerId="LiveId" clId="{02F551BB-491C-42D5-B935-3689251B6B62}" dt="2025-11-13T04:21:48.971" v="6672" actId="478"/>
          <ac:picMkLst>
            <pc:docMk/>
            <pc:sldMk cId="3063880548" sldId="372"/>
            <ac:picMk id="7" creationId="{21A3A8C3-3AD2-3D6F-B961-95F0F400D7C3}"/>
          </ac:picMkLst>
        </pc:picChg>
        <pc:picChg chg="add mod">
          <ac:chgData name="Hannah Spadafora" userId="d91ddeb6f9b7224b" providerId="LiveId" clId="{02F551BB-491C-42D5-B935-3689251B6B62}" dt="2025-11-13T04:22:10.895" v="6678"/>
          <ac:picMkLst>
            <pc:docMk/>
            <pc:sldMk cId="3063880548" sldId="372"/>
            <ac:picMk id="8" creationId="{9BCFC2BF-08EC-97BA-C09A-D2E322543449}"/>
          </ac:picMkLst>
        </pc:picChg>
        <pc:picChg chg="add mod">
          <ac:chgData name="Hannah Spadafora" userId="d91ddeb6f9b7224b" providerId="LiveId" clId="{02F551BB-491C-42D5-B935-3689251B6B62}" dt="2025-11-13T04:22:10.895" v="6678"/>
          <ac:picMkLst>
            <pc:docMk/>
            <pc:sldMk cId="3063880548" sldId="372"/>
            <ac:picMk id="9" creationId="{9C70AECD-1755-2D24-5663-DBF9413F3A62}"/>
          </ac:picMkLst>
        </pc:picChg>
      </pc:sldChg>
      <pc:sldChg chg="addSp delSp modSp add mod setBg">
        <pc:chgData name="Hannah Spadafora" userId="d91ddeb6f9b7224b" providerId="LiveId" clId="{02F551BB-491C-42D5-B935-3689251B6B62}" dt="2025-11-13T04:26:05.635" v="7131"/>
        <pc:sldMkLst>
          <pc:docMk/>
          <pc:sldMk cId="344574780" sldId="373"/>
        </pc:sldMkLst>
        <pc:spChg chg="mod">
          <ac:chgData name="Hannah Spadafora" userId="d91ddeb6f9b7224b" providerId="LiveId" clId="{02F551BB-491C-42D5-B935-3689251B6B62}" dt="2025-11-13T04:26:03.055" v="7129" actId="26606"/>
          <ac:spMkLst>
            <pc:docMk/>
            <pc:sldMk cId="344574780" sldId="373"/>
            <ac:spMk id="2" creationId="{C66A505F-7CBB-A796-288F-D4B4AA6F59BC}"/>
          </ac:spMkLst>
        </pc:spChg>
        <pc:spChg chg="mod">
          <ac:chgData name="Hannah Spadafora" userId="d91ddeb6f9b7224b" providerId="LiveId" clId="{02F551BB-491C-42D5-B935-3689251B6B62}" dt="2025-11-13T04:26:03.055" v="7129" actId="26606"/>
          <ac:spMkLst>
            <pc:docMk/>
            <pc:sldMk cId="344574780" sldId="373"/>
            <ac:spMk id="3" creationId="{F31C0D7F-7512-52A8-2E44-1731B074CD52}"/>
          </ac:spMkLst>
        </pc:spChg>
        <pc:spChg chg="add del">
          <ac:chgData name="Hannah Spadafora" userId="d91ddeb6f9b7224b" providerId="LiveId" clId="{02F551BB-491C-42D5-B935-3689251B6B62}" dt="2025-11-13T04:26:03.055" v="7129" actId="26606"/>
          <ac:spMkLst>
            <pc:docMk/>
            <pc:sldMk cId="344574780" sldId="373"/>
            <ac:spMk id="70" creationId="{9A2812CF-CD0B-95C3-DE83-27895E0751B4}"/>
          </ac:spMkLst>
        </pc:spChg>
        <pc:spChg chg="add del">
          <ac:chgData name="Hannah Spadafora" userId="d91ddeb6f9b7224b" providerId="LiveId" clId="{02F551BB-491C-42D5-B935-3689251B6B62}" dt="2025-11-13T04:26:03.055" v="7129" actId="26606"/>
          <ac:spMkLst>
            <pc:docMk/>
            <pc:sldMk cId="344574780" sldId="373"/>
            <ac:spMk id="75" creationId="{D75A5B51-0925-4835-8511-A0DD17EAA97C}"/>
          </ac:spMkLst>
        </pc:spChg>
        <pc:spChg chg="add del">
          <ac:chgData name="Hannah Spadafora" userId="d91ddeb6f9b7224b" providerId="LiveId" clId="{02F551BB-491C-42D5-B935-3689251B6B62}" dt="2025-11-13T04:26:03.055" v="7129" actId="26606"/>
          <ac:spMkLst>
            <pc:docMk/>
            <pc:sldMk cId="344574780" sldId="373"/>
            <ac:spMk id="77" creationId="{5CDFD20D-8E4F-4E3A-AF87-93F23E0DBFB3}"/>
          </ac:spMkLst>
        </pc:spChg>
        <pc:picChg chg="add del mod ord">
          <ac:chgData name="Hannah Spadafora" userId="d91ddeb6f9b7224b" providerId="LiveId" clId="{02F551BB-491C-42D5-B935-3689251B6B62}" dt="2025-11-13T04:26:04.621" v="7130" actId="478"/>
          <ac:picMkLst>
            <pc:docMk/>
            <pc:sldMk cId="344574780" sldId="373"/>
            <ac:picMk id="4" creationId="{E81B9634-CFD7-B530-5E0F-738A5D67EB25}"/>
          </ac:picMkLst>
        </pc:picChg>
        <pc:picChg chg="add del mod">
          <ac:chgData name="Hannah Spadafora" userId="d91ddeb6f9b7224b" providerId="LiveId" clId="{02F551BB-491C-42D5-B935-3689251B6B62}" dt="2025-11-13T04:26:04.621" v="7130" actId="478"/>
          <ac:picMkLst>
            <pc:docMk/>
            <pc:sldMk cId="344574780" sldId="373"/>
            <ac:picMk id="5" creationId="{8CAA900E-B57B-49FE-3FC0-D822FC6AA325}"/>
          </ac:picMkLst>
        </pc:picChg>
        <pc:picChg chg="add del mod">
          <ac:chgData name="Hannah Spadafora" userId="d91ddeb6f9b7224b" providerId="LiveId" clId="{02F551BB-491C-42D5-B935-3689251B6B62}" dt="2025-11-13T04:26:04.621" v="7130" actId="478"/>
          <ac:picMkLst>
            <pc:docMk/>
            <pc:sldMk cId="344574780" sldId="373"/>
            <ac:picMk id="6" creationId="{A7CF68AB-946A-D945-D688-F7BB75E3E0A4}"/>
          </ac:picMkLst>
        </pc:picChg>
        <pc:picChg chg="add mod">
          <ac:chgData name="Hannah Spadafora" userId="d91ddeb6f9b7224b" providerId="LiveId" clId="{02F551BB-491C-42D5-B935-3689251B6B62}" dt="2025-11-13T04:26:05.635" v="7131"/>
          <ac:picMkLst>
            <pc:docMk/>
            <pc:sldMk cId="344574780" sldId="373"/>
            <ac:picMk id="7" creationId="{68B3E165-0F78-E521-0C73-A18E6BAB0D3C}"/>
          </ac:picMkLst>
        </pc:picChg>
        <pc:picChg chg="del">
          <ac:chgData name="Hannah Spadafora" userId="d91ddeb6f9b7224b" providerId="LiveId" clId="{02F551BB-491C-42D5-B935-3689251B6B62}" dt="2025-11-13T04:25:37.945" v="7126" actId="478"/>
          <ac:picMkLst>
            <pc:docMk/>
            <pc:sldMk cId="344574780" sldId="373"/>
            <ac:picMk id="8" creationId="{0F32EF34-E08A-3903-CA70-9AF9C3B5FB04}"/>
          </ac:picMkLst>
        </pc:picChg>
        <pc:picChg chg="del">
          <ac:chgData name="Hannah Spadafora" userId="d91ddeb6f9b7224b" providerId="LiveId" clId="{02F551BB-491C-42D5-B935-3689251B6B62}" dt="2025-11-13T04:25:36.770" v="7125" actId="478"/>
          <ac:picMkLst>
            <pc:docMk/>
            <pc:sldMk cId="344574780" sldId="373"/>
            <ac:picMk id="9" creationId="{B08EBDF0-EE8B-FF74-080E-020B02B93A67}"/>
          </ac:picMkLst>
        </pc:picChg>
        <pc:picChg chg="add mod">
          <ac:chgData name="Hannah Spadafora" userId="d91ddeb6f9b7224b" providerId="LiveId" clId="{02F551BB-491C-42D5-B935-3689251B6B62}" dt="2025-11-13T04:26:05.635" v="7131"/>
          <ac:picMkLst>
            <pc:docMk/>
            <pc:sldMk cId="344574780" sldId="373"/>
            <ac:picMk id="10" creationId="{116474AD-F940-67FE-6ABE-81665158F628}"/>
          </ac:picMkLst>
        </pc:picChg>
        <pc:picChg chg="add mod">
          <ac:chgData name="Hannah Spadafora" userId="d91ddeb6f9b7224b" providerId="LiveId" clId="{02F551BB-491C-42D5-B935-3689251B6B62}" dt="2025-11-13T04:26:05.635" v="7131"/>
          <ac:picMkLst>
            <pc:docMk/>
            <pc:sldMk cId="344574780" sldId="373"/>
            <ac:picMk id="11" creationId="{ABD53F35-2E13-732B-E040-DDDCACF409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2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76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2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4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1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3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66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20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3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42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0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6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4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3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3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4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69137-C917-45F8-9E7B-6CBF901FA6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B6F1E-801B-43F4-9810-094C00485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08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html1.mheducation.com/smartbook2/data/140187/highlightmhe/Glossary.htm#25046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html1.mheducation.com/smartbook2/data/140187/highlightmhe/Glossary.htm#2507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html1.mheducation.com/smartbook2/data/140187/highlightmhe/Glossary.htm#2507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html1.mheducation.com/smartbook2/data/140187/highlightmhe/Glossary.htm#25083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210" b="1177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Human Variation: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Gender and Sexuality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24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7521F-3DD5-612C-0380-D1470CE2B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989D5-6A35-AFA6-1489-03F501EB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210" b="1177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900A4-0CEB-FB12-5470-3A84E36BB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Gender and Sexuality: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Gender Identity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F5A54-D4DF-8638-D726-84FEFFB55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7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8DC034-31F6-0B90-1FD1-3EADCFC1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8317F-06E4-B92E-F925-2D2C51C4B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1346791"/>
            <a:ext cx="3616127" cy="788137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/>
              <a:t>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281B2-D904-AA35-A9C2-040F3691F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2376904"/>
            <a:ext cx="3995608" cy="2987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All manifestation and displays of masculinity, femininity, and androgyny. </a:t>
            </a:r>
          </a:p>
          <a:p>
            <a:pPr marL="0" indent="0">
              <a:buNone/>
            </a:pPr>
            <a:r>
              <a:rPr lang="en-US" sz="1800" dirty="0"/>
              <a:t>A socially constructed system of identification that may or may not be connected with biological sex. </a:t>
            </a:r>
          </a:p>
          <a:p>
            <a:pPr marL="0" indent="0">
              <a:buNone/>
            </a:pPr>
            <a:r>
              <a:rPr lang="en-US" sz="1800" dirty="0"/>
              <a:t>Demonstrations of ‘</a:t>
            </a:r>
            <a:r>
              <a:rPr lang="en-US" sz="1800" dirty="0" err="1"/>
              <a:t>manness</a:t>
            </a:r>
            <a:r>
              <a:rPr lang="en-US" sz="1800" dirty="0"/>
              <a:t>’, ‘</a:t>
            </a:r>
            <a:r>
              <a:rPr lang="en-US" sz="1800" dirty="0" err="1"/>
              <a:t>womanness</a:t>
            </a:r>
            <a:r>
              <a:rPr lang="en-US" sz="1800" dirty="0"/>
              <a:t>’, ‘</a:t>
            </a:r>
            <a:r>
              <a:rPr lang="en-US" sz="1800" dirty="0" err="1"/>
              <a:t>transgenderness</a:t>
            </a:r>
            <a:r>
              <a:rPr lang="en-US" sz="1800" dirty="0"/>
              <a:t>’, or ‘non-</a:t>
            </a:r>
            <a:r>
              <a:rPr lang="en-US" sz="1800" dirty="0" err="1"/>
              <a:t>binaryness</a:t>
            </a:r>
            <a:r>
              <a:rPr lang="en-US" sz="1800" dirty="0"/>
              <a:t>’, featuring qualities that are extraneous to biological sex characteristics. </a:t>
            </a:r>
          </a:p>
        </p:txBody>
      </p:sp>
      <p:pic>
        <p:nvPicPr>
          <p:cNvPr id="4" name="Picture 3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2C67A030-916B-60EC-F35B-91E17887C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35" b="-1"/>
          <a:stretch>
            <a:fillRect/>
          </a:stretch>
        </p:blipFill>
        <p:spPr>
          <a:xfrm>
            <a:off x="5359151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7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5E600-7E92-0D9E-36EE-A2C63FE19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1E482F6C-D0C0-EA8B-6F3F-2C8AD6B923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A6B-BF4F-A065-E7A4-05756FE9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523138"/>
            <a:ext cx="5606487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Gender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9F2E-9ADB-0375-F5B8-8D8569AED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16" y="1380911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b="1" dirty="0"/>
              <a:t>Gender identity – “</a:t>
            </a:r>
            <a:r>
              <a:rPr lang="en-US" sz="2000" dirty="0"/>
              <a:t>A person's identification by self and others as male, female, or something else.” (Kottak 2017)</a:t>
            </a:r>
            <a:endParaRPr lang="en-US" sz="2000" dirty="0">
              <a:hlinkClick r:id="rId2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A492C-5DDF-A7E4-45BD-C32494336FFA}"/>
              </a:ext>
            </a:extLst>
          </p:cNvPr>
          <p:cNvSpPr txBox="1"/>
          <p:nvPr/>
        </p:nvSpPr>
        <p:spPr>
          <a:xfrm>
            <a:off x="413197" y="2389117"/>
            <a:ext cx="558020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Examples:</a:t>
            </a:r>
            <a:endParaRPr lang="en-US" dirty="0"/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Cisgender Woman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Cisgender Man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Transgender Woman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Transgender Man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Non-Binary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Genderqueer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Genderfluid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Bigender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Agender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04FAD-E43D-2033-DC4C-53D2D849A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34" r="51369" b="-347"/>
          <a:stretch>
            <a:fillRect/>
          </a:stretch>
        </p:blipFill>
        <p:spPr>
          <a:xfrm>
            <a:off x="6761038" y="202256"/>
            <a:ext cx="4785919" cy="64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0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C307-0944-9AE3-DA2E-9E9B648F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E2B3843-967B-611E-7FFE-C7EB762494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F4990-FF84-BF61-E300-41AB78D17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640081"/>
            <a:ext cx="5606487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Cisgender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DDBC5-097B-5B03-1913-1C5D8318F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97" y="1678623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b="1" dirty="0"/>
              <a:t>Cisgender identity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0000"/>
                </a:solidFill>
              </a:rPr>
              <a:t>a gender identity category where people identify with the biological sex assigned to them at birth.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term for when biological sex assigned at birth and gender identity matches the gender presentation a person identifies with.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Example: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</a:rPr>
              <a:t>Assigned male at birth, identifies as man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</a:rPr>
              <a:t>Assigned female at birth identifies as woman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68306A-73B7-D769-D460-84EE39150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" t="30193" r="-253" b="-840"/>
          <a:stretch/>
        </p:blipFill>
        <p:spPr>
          <a:xfrm>
            <a:off x="6308650" y="280898"/>
            <a:ext cx="5528930" cy="2200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A418A-38D0-D512-1FBD-F05EFF70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47" y="2659545"/>
            <a:ext cx="5248104" cy="35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9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69076-CA22-68CD-DEC7-DDC635ABF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7B376B7B-8D69-8F53-BAD0-BD9B9E8873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E6C7B-A85D-16FE-BF62-F21A2EC7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640081"/>
            <a:ext cx="5606487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Transgender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C378-8EEB-4A54-1D0D-C08A6F8A1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97" y="1678623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b="1" dirty="0"/>
              <a:t>Transgender identity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0000"/>
                </a:solidFill>
              </a:rPr>
              <a:t>a gender identity category where people identify with a gender that is not equated with the biological sex assigned to them at birth.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term for when biological sex assigned at birth and gender identity does not match the gender presentation a person identifies with.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Example: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</a:rPr>
              <a:t>Assigned male at birth, identifies as woman. 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</a:rPr>
              <a:t>Assigned female at birth identifies as man. 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</a:rPr>
              <a:t>Sometimes, someone might identify as both non-binary and transgender; other times, they may not overlap.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253440-42BE-7D50-983D-0BB4375BE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" t="30193" r="-253" b="-840"/>
          <a:stretch/>
        </p:blipFill>
        <p:spPr>
          <a:xfrm>
            <a:off x="6308650" y="280898"/>
            <a:ext cx="5528930" cy="2200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AD376-6D9C-13D6-2414-24F15168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47" y="2659545"/>
            <a:ext cx="5248104" cy="35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31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04072-5768-7FB4-CB42-F1AF8F6F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10BF7D7-37C7-80BB-35A3-D29973D807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B9CA6-1766-EF4A-E495-23A433D7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640081"/>
            <a:ext cx="5606487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/>
              <a:t>Transgender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937E9-FB03-08F7-96CF-577C30977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97" y="1678623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b="1"/>
              <a:t>Transgender identity</a:t>
            </a:r>
            <a:r>
              <a:rPr lang="en-US" sz="2000"/>
              <a:t>: </a:t>
            </a:r>
            <a:r>
              <a:rPr lang="en-US" sz="2000">
                <a:solidFill>
                  <a:srgbClr val="000000"/>
                </a:solidFill>
              </a:rPr>
              <a:t>a gender identity category where people identify with a gender that is not equated with the biological sex assigned to them at birth.</a:t>
            </a:r>
          </a:p>
          <a:p>
            <a:r>
              <a:rPr lang="en-US" sz="2000">
                <a:solidFill>
                  <a:srgbClr val="000000"/>
                </a:solidFill>
              </a:rPr>
              <a:t>The term for when biological sex assigned at birth and gender identity does not match the gender presentation a person identifies with.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</a:rPr>
              <a:t>Famous Examples:</a:t>
            </a:r>
          </a:p>
          <a:p>
            <a:r>
              <a:rPr lang="en-US" sz="1600">
                <a:solidFill>
                  <a:srgbClr val="000000"/>
                </a:solidFill>
              </a:rPr>
              <a:t>Caitlyn Jenner, </a:t>
            </a:r>
            <a:r>
              <a:rPr lang="en-US" sz="1600"/>
              <a:t>American television personality and retired Olympic gold medal-winning decathlete.</a:t>
            </a:r>
          </a:p>
          <a:p>
            <a:r>
              <a:rPr lang="en-US" sz="1600"/>
              <a:t>Avery Jackson, elementary student featured in National Geographic’s Gender issue.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6A73D-189F-AFDE-64CB-9099402B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923" y="13745"/>
            <a:ext cx="3795035" cy="4390842"/>
          </a:xfrm>
          <a:prstGeom prst="rect">
            <a:avLst/>
          </a:prstGeom>
        </p:spPr>
      </p:pic>
      <p:pic>
        <p:nvPicPr>
          <p:cNvPr id="7" name="Picture 2" descr="Image result for transgender">
            <a:extLst>
              <a:ext uri="{FF2B5EF4-FFF2-40B4-BE49-F238E27FC236}">
                <a16:creationId xmlns:a16="http://schemas.microsoft.com/office/drawing/2014/main" id="{80277EAB-75E7-E732-F14F-E22788C37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-737" r="6315" b="-2330"/>
          <a:stretch>
            <a:fillRect/>
          </a:stretch>
        </p:blipFill>
        <p:spPr bwMode="auto">
          <a:xfrm>
            <a:off x="6689798" y="3326254"/>
            <a:ext cx="5381398" cy="32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79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797D2-DC5C-E65E-C587-CCBC30790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56E614-C813-D970-580D-5F710228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"/>
            <a:ext cx="12191980" cy="685798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865B1-F0BE-6837-F814-C704A1163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18" y="2091070"/>
            <a:ext cx="9094381" cy="193181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highlight>
                  <a:srgbClr val="000000"/>
                </a:highlight>
              </a:rPr>
              <a:t>Gender and Sexuality: </a:t>
            </a:r>
            <a:br>
              <a:rPr lang="en-US" sz="5400" b="1" dirty="0">
                <a:solidFill>
                  <a:srgbClr val="FFFFFF"/>
                </a:solidFill>
                <a:highlight>
                  <a:srgbClr val="000000"/>
                </a:highlight>
              </a:rPr>
            </a:br>
            <a:r>
              <a:rPr lang="en-US" sz="5400" b="1" dirty="0">
                <a:solidFill>
                  <a:srgbClr val="FFFFFF"/>
                </a:solidFill>
                <a:highlight>
                  <a:srgbClr val="000000"/>
                </a:highlight>
              </a:rPr>
              <a:t>Gender Diverse Communities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B6053-9323-0439-E0BA-D8EE43BD4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79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6A649-A906-6DFF-66E0-BEBDA4648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65809-6155-361B-050B-F0A8AB63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b="1"/>
              <a:t>Gender Diverse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06436-887A-3FB2-F8AC-74BE9C9B3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17" y="2198362"/>
            <a:ext cx="6629578" cy="4328273"/>
          </a:xfrm>
        </p:spPr>
        <p:txBody>
          <a:bodyPr numCol="2">
            <a:noAutofit/>
          </a:bodyPr>
          <a:lstStyle/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Muxe</a:t>
            </a:r>
            <a:r>
              <a:rPr lang="en-US" altLang="en-US" sz="1300" dirty="0">
                <a:latin typeface="Roboto" panose="02000000000000000000" pitchFamily="2" charset="0"/>
              </a:rPr>
              <a:t> or </a:t>
            </a:r>
            <a:r>
              <a:rPr lang="en-US" altLang="en-US" sz="1300" dirty="0" err="1">
                <a:latin typeface="Roboto" panose="02000000000000000000" pitchFamily="2" charset="0"/>
              </a:rPr>
              <a:t>Muxhe</a:t>
            </a:r>
            <a:r>
              <a:rPr lang="en-US" altLang="en-US" sz="1300" dirty="0">
                <a:latin typeface="Roboto" panose="02000000000000000000" pitchFamily="2" charset="0"/>
              </a:rPr>
              <a:t> (Zapotec of Oaxaca)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Nadleehi</a:t>
            </a:r>
            <a:r>
              <a:rPr lang="en-US" altLang="en-US" sz="1300" dirty="0">
                <a:latin typeface="Roboto" panose="02000000000000000000" pitchFamily="2" charset="0"/>
              </a:rPr>
              <a:t> and </a:t>
            </a:r>
            <a:r>
              <a:rPr lang="en-US" altLang="en-US" sz="1300" dirty="0" err="1">
                <a:latin typeface="Roboto" panose="02000000000000000000" pitchFamily="2" charset="0"/>
              </a:rPr>
              <a:t>Dilbaa</a:t>
            </a:r>
            <a:r>
              <a:rPr lang="en-US" altLang="en-US" sz="1300" dirty="0">
                <a:latin typeface="Roboto" panose="02000000000000000000" pitchFamily="2" charset="0"/>
              </a:rPr>
              <a:t> (Navajo) 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Winkte</a:t>
            </a:r>
            <a:r>
              <a:rPr lang="en-US" altLang="en-US" sz="1300" dirty="0">
                <a:latin typeface="Roboto" panose="02000000000000000000" pitchFamily="2" charset="0"/>
              </a:rPr>
              <a:t> (Lakota)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Kathoey (Thailand)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Fa'afafine (Samoa)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Calabai</a:t>
            </a:r>
            <a:r>
              <a:rPr lang="en-US" altLang="en-US" sz="1300" dirty="0">
                <a:latin typeface="Roboto" panose="02000000000000000000" pitchFamily="2" charset="0"/>
              </a:rPr>
              <a:t>, </a:t>
            </a:r>
            <a:r>
              <a:rPr lang="en-US" altLang="en-US" sz="1300" dirty="0" err="1">
                <a:latin typeface="Roboto" panose="02000000000000000000" pitchFamily="2" charset="0"/>
              </a:rPr>
              <a:t>Calalai</a:t>
            </a:r>
            <a:r>
              <a:rPr lang="en-US" altLang="en-US" sz="1300" dirty="0">
                <a:latin typeface="Roboto" panose="02000000000000000000" pitchFamily="2" charset="0"/>
              </a:rPr>
              <a:t>, and Bissu (Indonesia)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Waria (Indonesia)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Fakaleiti (Tonga)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Mahu (Hawaii)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Chuckchi</a:t>
            </a:r>
            <a:r>
              <a:rPr lang="en-US" altLang="en-US" sz="1300" dirty="0">
                <a:latin typeface="Roboto" panose="02000000000000000000" pitchFamily="2" charset="0"/>
              </a:rPr>
              <a:t> (Siberia)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Ninauposkitzipxpe</a:t>
            </a:r>
            <a:r>
              <a:rPr lang="en-US" altLang="en-US" sz="1300" dirty="0">
                <a:latin typeface="Roboto" panose="02000000000000000000" pitchFamily="2" charset="0"/>
              </a:rPr>
              <a:t> (Blackfoot)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Burrnesha</a:t>
            </a:r>
            <a:r>
              <a:rPr lang="en-US" altLang="en-US" sz="1300" dirty="0">
                <a:latin typeface="Roboto" panose="02000000000000000000" pitchFamily="2" charset="0"/>
              </a:rPr>
              <a:t> (Albania)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Femminiello</a:t>
            </a:r>
            <a:r>
              <a:rPr lang="en-US" altLang="en-US" sz="1300" dirty="0">
                <a:latin typeface="Roboto" panose="02000000000000000000" pitchFamily="2" charset="0"/>
              </a:rPr>
              <a:t> (Italy)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Ashtime</a:t>
            </a:r>
            <a:r>
              <a:rPr lang="en-US" altLang="en-US" sz="1300" dirty="0">
                <a:latin typeface="Roboto" panose="02000000000000000000" pitchFamily="2" charset="0"/>
              </a:rPr>
              <a:t> (Maale, Ethiopia)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Whakawahine</a:t>
            </a:r>
            <a:r>
              <a:rPr lang="en-US" altLang="en-US" sz="1300" dirty="0">
                <a:latin typeface="Roboto" panose="02000000000000000000" pitchFamily="2" charset="0"/>
              </a:rPr>
              <a:t> (</a:t>
            </a:r>
            <a:r>
              <a:rPr lang="en-US" altLang="en-US" sz="1300" dirty="0" err="1">
                <a:latin typeface="Roboto" panose="02000000000000000000" pitchFamily="2" charset="0"/>
              </a:rPr>
              <a:t>Maori</a:t>
            </a:r>
            <a:r>
              <a:rPr lang="en-US" altLang="en-US" sz="1300" dirty="0">
                <a:latin typeface="Roboto" panose="02000000000000000000" pitchFamily="2" charset="0"/>
              </a:rPr>
              <a:t>, New Zealand)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Quariwarmi</a:t>
            </a:r>
            <a:r>
              <a:rPr lang="en-US" altLang="en-US" sz="1300" dirty="0">
                <a:latin typeface="Roboto" panose="02000000000000000000" pitchFamily="2" charset="0"/>
              </a:rPr>
              <a:t> (Inca, Peru)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Mashoga</a:t>
            </a:r>
            <a:r>
              <a:rPr lang="en-US" altLang="en-US" sz="1300" dirty="0">
                <a:latin typeface="Roboto" panose="02000000000000000000" pitchFamily="2" charset="0"/>
              </a:rPr>
              <a:t> (Kenya, Tanzania)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Hijra (South Asia)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Aravani (Tamil Nadu)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Alyha and </a:t>
            </a:r>
            <a:r>
              <a:rPr lang="en-US" altLang="en-US" sz="1300" dirty="0" err="1">
                <a:latin typeface="Roboto" panose="02000000000000000000" pitchFamily="2" charset="0"/>
              </a:rPr>
              <a:t>Hwame</a:t>
            </a:r>
            <a:r>
              <a:rPr lang="en-US" altLang="en-US" sz="1300" dirty="0">
                <a:latin typeface="Roboto" panose="02000000000000000000" pitchFamily="2" charset="0"/>
              </a:rPr>
              <a:t> (Mojave)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Lhamana</a:t>
            </a:r>
            <a:r>
              <a:rPr lang="en-US" altLang="en-US" sz="1300" dirty="0">
                <a:latin typeface="Roboto" panose="02000000000000000000" pitchFamily="2" charset="0"/>
              </a:rPr>
              <a:t> (Zuni)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Guevedoche</a:t>
            </a:r>
            <a:r>
              <a:rPr lang="en-US" altLang="en-US" sz="1300" dirty="0">
                <a:latin typeface="Roboto" panose="02000000000000000000" pitchFamily="2" charset="0"/>
              </a:rPr>
              <a:t> (Dominican Republic)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Bakla (Philippines)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Xanith (Oman)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Iranian Transgender Women (Iran)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Travesti</a:t>
            </a:r>
            <a:r>
              <a:rPr lang="en-US" altLang="en-US" sz="1300" dirty="0">
                <a:latin typeface="Roboto" panose="02000000000000000000" pitchFamily="2" charset="0"/>
              </a:rPr>
              <a:t> (South America)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Skoptsy (Russia)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Sekrata</a:t>
            </a:r>
            <a:r>
              <a:rPr lang="en-US" altLang="en-US" sz="1300" dirty="0">
                <a:latin typeface="Roboto" panose="02000000000000000000" pitchFamily="2" charset="0"/>
              </a:rPr>
              <a:t> (Madagascar)</a:t>
            </a:r>
            <a:endParaRPr lang="en-US" altLang="en-US" sz="1300" dirty="0"/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Acault</a:t>
            </a:r>
            <a:r>
              <a:rPr lang="en-US" altLang="en-US" sz="1300" dirty="0">
                <a:latin typeface="Roboto" panose="02000000000000000000" pitchFamily="2" charset="0"/>
              </a:rPr>
              <a:t> (Myanmar)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>
                <a:latin typeface="Roboto" panose="02000000000000000000" pitchFamily="2" charset="0"/>
              </a:rPr>
              <a:t>"Sistergirls" + "brotherboys" (Aboriginal Australian)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altLang="en-US" sz="1300" dirty="0" err="1">
                <a:latin typeface="Roboto" panose="02000000000000000000" pitchFamily="2" charset="0"/>
              </a:rPr>
              <a:t>Kwolu-aatmwol</a:t>
            </a:r>
            <a:r>
              <a:rPr lang="en-US" altLang="en-US" sz="1300" dirty="0">
                <a:latin typeface="Roboto" panose="02000000000000000000" pitchFamily="2" charset="0"/>
              </a:rPr>
              <a:t> (Papua New Guinea)</a:t>
            </a:r>
          </a:p>
          <a:p>
            <a:pPr marL="0" lvl="0" indent="0" eaLnBrk="0" fontAlgn="ctr" hangingPunct="0">
              <a:spcBef>
                <a:spcPts val="0"/>
              </a:spcBef>
              <a:spcAft>
                <a:spcPts val="400"/>
              </a:spcAft>
              <a:buNone/>
            </a:pPr>
            <a:endParaRPr lang="en-US" altLang="en-US" sz="1300" dirty="0">
              <a:latin typeface="Roboto" panose="02000000000000000000" pitchFamily="2" charset="0"/>
            </a:endParaRPr>
          </a:p>
          <a:p>
            <a:pPr marL="0" lvl="0" indent="0" eaLnBrk="0" fontAlgn="ctr" hangingPunc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en-US" sz="1300" dirty="0">
                <a:latin typeface="Roboto" panose="02000000000000000000" pitchFamily="2" charset="0"/>
              </a:rPr>
              <a:t>Communities being reclaimed post-colonialism: 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 startAt="32"/>
            </a:pPr>
            <a:r>
              <a:rPr lang="en-US" altLang="en-US" sz="1300" dirty="0">
                <a:latin typeface="Roboto" panose="02000000000000000000" pitchFamily="2" charset="0"/>
              </a:rPr>
              <a:t>The United States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 startAt="32"/>
            </a:pPr>
            <a:r>
              <a:rPr lang="en-US" altLang="en-US" sz="1300" dirty="0">
                <a:latin typeface="Roboto" panose="02000000000000000000" pitchFamily="2" charset="0"/>
              </a:rPr>
              <a:t>The UK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 startAt="32"/>
            </a:pPr>
            <a:r>
              <a:rPr lang="en-US" altLang="en-US" sz="1300" dirty="0">
                <a:latin typeface="Roboto" panose="02000000000000000000" pitchFamily="2" charset="0"/>
              </a:rPr>
              <a:t>Europe</a:t>
            </a:r>
          </a:p>
          <a:p>
            <a:pPr marL="342900" lvl="0" indent="-342900" eaLnBrk="0" fontAlgn="ctr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 startAt="32"/>
            </a:pPr>
            <a:r>
              <a:rPr lang="en-US" altLang="en-US" sz="1300" dirty="0">
                <a:latin typeface="Roboto" panose="02000000000000000000" pitchFamily="2" charset="0"/>
              </a:rPr>
              <a:t>Worldwide</a:t>
            </a:r>
          </a:p>
          <a:p>
            <a:pPr marL="0" lvl="0" indent="0" eaLnBrk="0" fontAlgn="ctr" hangingPunct="0">
              <a:spcBef>
                <a:spcPts val="0"/>
              </a:spcBef>
              <a:spcAft>
                <a:spcPts val="400"/>
              </a:spcAft>
              <a:buNone/>
            </a:pPr>
            <a:endParaRPr lang="en-US" altLang="en-US" sz="1300" dirty="0">
              <a:latin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6FF8CA-6264-1E74-0847-E5C4DE76B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38844" y="2788858"/>
            <a:ext cx="4788505" cy="2693534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4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B1E15-04E8-2F0F-870C-F8817CAA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51F3819-4351-4730-8E02-40BF286E0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AE5130-F148-4C5A-A6CB-48165DC76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E2B49-E0FA-7940-F22A-F47445E7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87" y="609600"/>
            <a:ext cx="6564574" cy="13305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Gender-Diverse Community:</a:t>
            </a:r>
            <a:b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Zapotec – Oaxacan peninsula, Mexico </a:t>
            </a:r>
          </a:p>
        </p:txBody>
      </p:sp>
      <p:pic>
        <p:nvPicPr>
          <p:cNvPr id="3" name="Picture 2" descr="A couple of women wearing colorful dresses&#10;&#10;AI-generated content may be incorrect.">
            <a:extLst>
              <a:ext uri="{FF2B5EF4-FFF2-40B4-BE49-F238E27FC236}">
                <a16:creationId xmlns:a16="http://schemas.microsoft.com/office/drawing/2014/main" id="{CCDB0C4E-C339-51AA-B804-9C8E48C6D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5" r="3350" b="2"/>
          <a:stretch>
            <a:fillRect/>
          </a:stretch>
        </p:blipFill>
        <p:spPr>
          <a:xfrm>
            <a:off x="-8" y="3429008"/>
            <a:ext cx="4038600" cy="3428999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</p:spPr>
      </p:pic>
      <p:pic>
        <p:nvPicPr>
          <p:cNvPr id="5" name="Picture 4" descr="A person in a pink skirt&#10;&#10;AI-generated content may be incorrect.">
            <a:extLst>
              <a:ext uri="{FF2B5EF4-FFF2-40B4-BE49-F238E27FC236}">
                <a16:creationId xmlns:a16="http://schemas.microsoft.com/office/drawing/2014/main" id="{3A04395E-B9AF-C4F8-4219-0A538026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37328"/>
          <a:stretch>
            <a:fillRect/>
          </a:stretch>
        </p:blipFill>
        <p:spPr>
          <a:xfrm>
            <a:off x="9" y="-7"/>
            <a:ext cx="3832765" cy="3493830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7A9786-1A1C-5BBA-5C22-43895BE2442D}"/>
              </a:ext>
            </a:extLst>
          </p:cNvPr>
          <p:cNvSpPr txBox="1">
            <a:spLocks/>
          </p:cNvSpPr>
          <p:nvPr/>
        </p:nvSpPr>
        <p:spPr>
          <a:xfrm>
            <a:off x="4653887" y="2193779"/>
            <a:ext cx="6564573" cy="3908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000" b="1"/>
              <a:t>Muxe: </a:t>
            </a:r>
          </a:p>
          <a:p>
            <a:r>
              <a:rPr lang="en-US" sz="2000"/>
              <a:t>Muxe – Pronounced </a:t>
            </a:r>
            <a:r>
              <a:rPr lang="en-US" sz="2000" i="1"/>
              <a:t>moo-shay</a:t>
            </a:r>
          </a:p>
          <a:p>
            <a:r>
              <a:rPr lang="en-US" sz="2000"/>
              <a:t>Assigned male at birth (AMAB)</a:t>
            </a:r>
          </a:p>
          <a:p>
            <a:r>
              <a:rPr lang="en-US" sz="2000"/>
              <a:t>Dress/behave in ways associated with ideas of femininity (women’s clothing, makeup)</a:t>
            </a:r>
          </a:p>
          <a:p>
            <a:r>
              <a:rPr lang="en-US" sz="2000"/>
              <a:t>May adopt feminine social roles or work in traditionally ‘masculine’ workplaces.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4759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5D055-3220-5E67-2CC8-C0DF48B6A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617ECFD4-EE8C-90F9-1E6B-60F6E2D6B6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A5F61-18F5-AF2B-9365-EA840971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396949"/>
            <a:ext cx="5606487" cy="105598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Gender-Diverse Community: Diné Navajo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082FC-F18D-0949-AE92-1600C002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97" y="1678623"/>
            <a:ext cx="5685884" cy="4539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i="1" dirty="0" err="1"/>
              <a:t>Nádleehí</a:t>
            </a:r>
            <a:r>
              <a:rPr lang="en-US" sz="1600" b="1" i="1" dirty="0"/>
              <a:t>:</a:t>
            </a:r>
            <a:endParaRPr lang="en-US" sz="1600" b="1" dirty="0"/>
          </a:p>
          <a:p>
            <a:r>
              <a:rPr lang="en-US" sz="1600" dirty="0"/>
              <a:t>Assigned male at birth </a:t>
            </a:r>
          </a:p>
          <a:p>
            <a:r>
              <a:rPr lang="en-US" sz="1600" dirty="0"/>
              <a:t>Two Spirits; embodies both masculine and feminine</a:t>
            </a:r>
          </a:p>
          <a:p>
            <a:pPr marL="0" indent="0">
              <a:buNone/>
            </a:pPr>
            <a:r>
              <a:rPr lang="en-US" sz="1600" b="1" dirty="0" err="1"/>
              <a:t>Dilbaa</a:t>
            </a:r>
            <a:r>
              <a:rPr lang="en-US" sz="1600" b="1" dirty="0"/>
              <a:t>: </a:t>
            </a:r>
          </a:p>
          <a:p>
            <a:r>
              <a:rPr lang="en-US" sz="1600" dirty="0"/>
              <a:t>Assigned female at birth</a:t>
            </a:r>
          </a:p>
          <a:p>
            <a:r>
              <a:rPr lang="en-US" sz="1600" dirty="0"/>
              <a:t>Takes on masculine social roles.</a:t>
            </a:r>
          </a:p>
          <a:p>
            <a:pPr marL="0" indent="0">
              <a:buNone/>
            </a:pPr>
            <a:r>
              <a:rPr lang="en-US" sz="1600" dirty="0"/>
              <a:t>Both associated with spirituality and roles as healers.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9B8CF-AEA6-913F-ABCF-75DAD0D5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326"/>
          <a:stretch>
            <a:fillRect/>
          </a:stretch>
        </p:blipFill>
        <p:spPr>
          <a:xfrm>
            <a:off x="3792795" y="4132498"/>
            <a:ext cx="2150457" cy="1912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928E0-5B21-6512-8E34-22CAB620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851" y="317157"/>
            <a:ext cx="4549340" cy="5900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E2DED-3A32-196A-BC3F-1C13DE83D1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065"/>
          <a:stretch>
            <a:fillRect/>
          </a:stretch>
        </p:blipFill>
        <p:spPr>
          <a:xfrm>
            <a:off x="546038" y="4478076"/>
            <a:ext cx="2866832" cy="12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50906-DE04-06E3-37FC-275F179C8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2E156-2C90-B809-7252-B666E126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210" b="1177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46C5B-0B65-CBBA-82D5-E4404F00A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Gender and Sexuality: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Biological Sex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0D50F-43DE-B2D2-806C-3659A0BBC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40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D20C9-6426-46F8-9F60-8AFF3C6AE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D3A2B70-8AB1-BA4E-C93F-5F4FC69596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408EC-4ED2-D704-D32B-30E041E7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Gender-Diverse Communities: </a:t>
            </a:r>
            <a:br>
              <a:rPr lang="en-US" sz="3200" b="1" dirty="0"/>
            </a:br>
            <a:r>
              <a:rPr lang="en-US" sz="3200" b="1" dirty="0"/>
              <a:t>Bugis groups </a:t>
            </a:r>
            <a:br>
              <a:rPr lang="en-US" sz="3200" b="1" dirty="0"/>
            </a:br>
            <a:r>
              <a:rPr lang="en-US" sz="3200" b="1" dirty="0"/>
              <a:t>[island of Sulawesi, Indonesia]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671B3-AD80-1707-6137-52E3C795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Five Genders:</a:t>
            </a:r>
          </a:p>
          <a:p>
            <a:r>
              <a:rPr lang="en-US" sz="1600" dirty="0"/>
              <a:t>cisgender male </a:t>
            </a:r>
          </a:p>
          <a:p>
            <a:r>
              <a:rPr lang="en-US" sz="1600" dirty="0"/>
              <a:t>cisgender female</a:t>
            </a:r>
          </a:p>
          <a:p>
            <a:r>
              <a:rPr lang="en-US" sz="1600" dirty="0"/>
              <a:t>Bissu – ‘gender transcendent‘; intersex </a:t>
            </a:r>
          </a:p>
          <a:p>
            <a:r>
              <a:rPr lang="en-US" sz="1600" dirty="0" err="1"/>
              <a:t>Calabai</a:t>
            </a:r>
            <a:r>
              <a:rPr lang="en-US" sz="1600" dirty="0"/>
              <a:t> – male sex; ‘heterosexual’ woman gendered</a:t>
            </a:r>
          </a:p>
          <a:p>
            <a:r>
              <a:rPr lang="en-US" sz="1600" dirty="0" err="1"/>
              <a:t>Calalai</a:t>
            </a:r>
            <a:r>
              <a:rPr lang="en-US" sz="1600" dirty="0"/>
              <a:t> – female sex; ‘heterosexual’ men gendered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Other groups of Indonesia: </a:t>
            </a:r>
          </a:p>
          <a:p>
            <a:r>
              <a:rPr lang="en-US" sz="1600" dirty="0"/>
              <a:t>Waria –third gender</a:t>
            </a:r>
          </a:p>
        </p:txBody>
      </p:sp>
      <p:pic>
        <p:nvPicPr>
          <p:cNvPr id="6" name="Picture 2" descr="Image result for Bugis five genders">
            <a:extLst>
              <a:ext uri="{FF2B5EF4-FFF2-40B4-BE49-F238E27FC236}">
                <a16:creationId xmlns:a16="http://schemas.microsoft.com/office/drawing/2014/main" id="{95B6018E-67F6-DBB9-651D-D8628226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19" y="1056167"/>
            <a:ext cx="5848531" cy="445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0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mage result for mah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7384" y="321176"/>
            <a:ext cx="4393076" cy="292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22" y="333648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Gender-Diverse Community: Indigenous Hawaii</a:t>
            </a:r>
          </a:p>
        </p:txBody>
      </p:sp>
      <p:pic>
        <p:nvPicPr>
          <p:cNvPr id="4098" name="Picture 2" descr="Image result for mah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r="6227"/>
          <a:stretch>
            <a:fillRect/>
          </a:stretch>
        </p:blipFill>
        <p:spPr bwMode="auto">
          <a:xfrm>
            <a:off x="7617384" y="3269547"/>
            <a:ext cx="4393076" cy="298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3AE8CA-8E59-8D8C-DFC8-2429AAD24D02}"/>
              </a:ext>
            </a:extLst>
          </p:cNvPr>
          <p:cNvSpPr txBox="1">
            <a:spLocks/>
          </p:cNvSpPr>
          <p:nvPr/>
        </p:nvSpPr>
        <p:spPr>
          <a:xfrm>
            <a:off x="774704" y="1760286"/>
            <a:ext cx="5685884" cy="2130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i="1" dirty="0" err="1"/>
              <a:t>Māhū</a:t>
            </a:r>
            <a:endParaRPr lang="en-US" sz="1600" b="1" i="1" dirty="0"/>
          </a:p>
          <a:p>
            <a:r>
              <a:rPr lang="en-US" sz="1600" dirty="0"/>
              <a:t>Assigned male at birth </a:t>
            </a:r>
          </a:p>
          <a:p>
            <a:r>
              <a:rPr lang="en-US" sz="1600" dirty="0"/>
              <a:t>Gender role encompasses both masculine and feminine</a:t>
            </a:r>
          </a:p>
          <a:p>
            <a:r>
              <a:rPr lang="en-US" sz="1600" dirty="0" err="1"/>
              <a:t>Māhū</a:t>
            </a:r>
            <a:r>
              <a:rPr lang="en-US" sz="1600" dirty="0"/>
              <a:t> may be any gender / may be transgender</a:t>
            </a:r>
          </a:p>
          <a:p>
            <a:r>
              <a:rPr lang="en-US" sz="1600" dirty="0"/>
              <a:t>Social role often as educators.</a:t>
            </a:r>
          </a:p>
          <a:p>
            <a:r>
              <a:rPr lang="en-US" sz="1600" dirty="0"/>
              <a:t>Ritual roles include naming children.</a:t>
            </a:r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4B1B0-243F-9374-7727-C862D5B3A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21" y="3834809"/>
            <a:ext cx="5685885" cy="22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26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C666-3072-329C-E540-28C1E523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E9810158-18D2-5EDA-9DD8-567A3E9D21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D0D52-9ED7-5EAA-EEAC-673BBF85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22" y="333648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Gender-Diverse Communities: India, Pakistan, Bangladesh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9ADA0A-BAC3-A273-ABF6-42F1F6A71B00}"/>
              </a:ext>
            </a:extLst>
          </p:cNvPr>
          <p:cNvSpPr txBox="1">
            <a:spLocks/>
          </p:cNvSpPr>
          <p:nvPr/>
        </p:nvSpPr>
        <p:spPr>
          <a:xfrm>
            <a:off x="774704" y="1760285"/>
            <a:ext cx="5685884" cy="4165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Recognition of three genders (cisgender male, cisgender female, Hijra)</a:t>
            </a:r>
          </a:p>
          <a:p>
            <a:pPr marL="0" indent="0">
              <a:buNone/>
            </a:pPr>
            <a:r>
              <a:rPr lang="en-US" sz="1600" b="1" i="1" dirty="0"/>
              <a:t>Hijra</a:t>
            </a:r>
          </a:p>
          <a:p>
            <a:r>
              <a:rPr lang="en-US" sz="1600" i="1" dirty="0"/>
              <a:t>Assigned male at birth</a:t>
            </a:r>
          </a:p>
          <a:p>
            <a:r>
              <a:rPr lang="en-US" sz="1600" i="1" dirty="0"/>
              <a:t>Adopt feminine gender identity / practices (women’s clothing, makeup, </a:t>
            </a:r>
            <a:r>
              <a:rPr lang="en-US" sz="1600" i="1" dirty="0" err="1"/>
              <a:t>etc</a:t>
            </a:r>
            <a:r>
              <a:rPr lang="en-US" sz="1600" i="1" dirty="0"/>
              <a:t>).</a:t>
            </a:r>
          </a:p>
          <a:p>
            <a:r>
              <a:rPr lang="en-US" sz="1600" i="1" dirty="0"/>
              <a:t>Previously referred to intersex or eunuch individuals</a:t>
            </a:r>
          </a:p>
          <a:p>
            <a:r>
              <a:rPr lang="en-US" sz="1600" i="1" dirty="0"/>
              <a:t>May live in Hijra communities, leadership of guru</a:t>
            </a:r>
          </a:p>
          <a:p>
            <a:r>
              <a:rPr lang="en-US" sz="1600" i="1" dirty="0"/>
              <a:t>In Hindu communities, tied to mythologies of Shiva (ageless, sexless god)</a:t>
            </a:r>
          </a:p>
          <a:p>
            <a:r>
              <a:rPr lang="en-US" sz="1600" i="1" dirty="0"/>
              <a:t>Not men, women, or transgender but ‘third gender’</a:t>
            </a:r>
          </a:p>
          <a:p>
            <a:r>
              <a:rPr lang="en-US" sz="1600" i="1" dirty="0"/>
              <a:t>Historically marginalized / subject to castration and genocide; decriminalized in 1952 but often still in poverty / sex workers.</a:t>
            </a:r>
          </a:p>
          <a:p>
            <a:endParaRPr lang="en-US" sz="1600" i="1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0159E-FCFF-4996-B5C0-E1AFF3002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7748049" y="333648"/>
            <a:ext cx="4235183" cy="2382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DC668-344E-F0EC-95EB-AD5E5272A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730" y="3067331"/>
            <a:ext cx="4287822" cy="28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7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0C36-4D05-FED3-7CA8-517D73330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6ED88-4F3E-057F-A945-CBADFD76F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210" b="11777"/>
          <a:stretch/>
        </p:blipFill>
        <p:spPr>
          <a:xfrm>
            <a:off x="20" y="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6452E-9901-030E-CF7D-2A235C2ED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04" y="1179069"/>
            <a:ext cx="12014791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Gender and Sexuality: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Gender Roles and Gender Stratification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192CB-4486-E841-C4EA-FAA019AF1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0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B8701-A540-60F6-15CB-38823F66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in a suit and hat holding a briefcase&#10;&#10;AI-generated content may be incorrect.">
            <a:extLst>
              <a:ext uri="{FF2B5EF4-FFF2-40B4-BE49-F238E27FC236}">
                <a16:creationId xmlns:a16="http://schemas.microsoft.com/office/drawing/2014/main" id="{08694A52-D058-E12A-B91D-165525D8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1358"/>
          <a:stretch>
            <a:fillRect/>
          </a:stretch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9" name="Picture 8" descr="Two men wrestling in a crowd&#10;&#10;AI-generated content may be incorrect.">
            <a:extLst>
              <a:ext uri="{FF2B5EF4-FFF2-40B4-BE49-F238E27FC236}">
                <a16:creationId xmlns:a16="http://schemas.microsoft.com/office/drawing/2014/main" id="{41C76330-AB43-5BA9-E1E8-4733F9070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 r="3" b="19343"/>
          <a:stretch>
            <a:fillRect/>
          </a:stretch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6" name="Picture 5" descr="A group of men in traditional clothing&#10;&#10;AI-generated content may be incorrect.">
            <a:extLst>
              <a:ext uri="{FF2B5EF4-FFF2-40B4-BE49-F238E27FC236}">
                <a16:creationId xmlns:a16="http://schemas.microsoft.com/office/drawing/2014/main" id="{7E23EC9D-5B0A-DC60-16B9-19B13CBF4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4" r="4" b="4"/>
          <a:stretch>
            <a:fillRect/>
          </a:stretch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Picture 2" descr="Image result for men farming">
            <a:extLst>
              <a:ext uri="{FF2B5EF4-FFF2-40B4-BE49-F238E27FC236}">
                <a16:creationId xmlns:a16="http://schemas.microsoft.com/office/drawing/2014/main" id="{EBFF7E66-46AF-8627-E32B-B8577CE6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4" b="18422"/>
          <a:stretch>
            <a:fillRect/>
          </a:stretch>
        </p:blipFill>
        <p:spPr bwMode="auto"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7AC04-3B09-C77D-4353-E33FC07B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45AB9-98B6-0ADC-78E9-A50CE0B50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5709565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Tasks/activities assigned to an individual based on gender by society</a:t>
            </a:r>
          </a:p>
        </p:txBody>
      </p:sp>
    </p:spTree>
    <p:extLst>
      <p:ext uri="{BB962C8B-B14F-4D97-AF65-F5344CB8AC3E}">
        <p14:creationId xmlns:p14="http://schemas.microsoft.com/office/powerpoint/2010/main" val="14285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Gender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540" y="5822528"/>
            <a:ext cx="9233467" cy="4679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Tasks/activities assigned to an individual based on gender by society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0270" r="19989" b="-3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122" name="Picture 2" descr="Image result for hidatsa women bo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r="20750" b="2"/>
          <a:stretch>
            <a:fillRect/>
          </a:stretch>
        </p:blipFill>
        <p:spPr bwMode="auto"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Freeform: Shape 5130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21900" r="33149" b="-1"/>
          <a:stretch>
            <a:fillRect/>
          </a:stretch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9639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96126-93D2-1B0C-FEA0-679937F01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6EFD8BD6-3537-6AA2-0C72-EA0E4A06F1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A0DE0-8D6E-BC2E-3FCB-25AF6C5D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 Stereotypes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1DD59-DCC3-E816-3336-1F4EB2F9C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16" y="1636093"/>
            <a:ext cx="5685884" cy="951163"/>
          </a:xfrm>
        </p:spPr>
        <p:txBody>
          <a:bodyPr>
            <a:noAutofit/>
          </a:bodyPr>
          <a:lstStyle/>
          <a:p>
            <a:r>
              <a:rPr lang="en-US" sz="2000" dirty="0"/>
              <a:t>Set ideas about the characteristics or roles of individuals based on sex-characteristic and/or gender presentation. 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DCDFE-CFF1-AD8C-B4E2-5C1C5CAF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040" y="260058"/>
            <a:ext cx="5895848" cy="6085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D356-B499-5F1D-9D15-31FACFD9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99" y="2942946"/>
            <a:ext cx="2646817" cy="291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6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C5C66-D4A8-3E86-CB2F-BD072CECA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DF24F5E-0E39-D193-05C1-264FFF36C7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40A65-BCFD-B16E-B9A6-8DE6FDBE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 Stereotypes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D935-BE6D-BF78-02ED-5B567232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8" y="1543944"/>
            <a:ext cx="5685884" cy="39792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Set ideas about the characteristics or roles of individuals based on sex-characteristic and/or gender presentation. 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3F2F8-C90D-09C6-E0FF-BB1C4A211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02" y="3107282"/>
            <a:ext cx="2917351" cy="2637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EBC8D-19FF-8F03-3C58-CB2A278CF6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00"/>
          <a:stretch>
            <a:fillRect/>
          </a:stretch>
        </p:blipFill>
        <p:spPr>
          <a:xfrm>
            <a:off x="6313661" y="836428"/>
            <a:ext cx="5578965" cy="51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3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45D15-0C13-0D30-5CDF-F60358B74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57CF1C2-B898-42B8-2427-EEC4F6DBC6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6B3E6-3295-1FA8-4F5F-E850F46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 Stereotypes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F6AEC-5279-DF0B-3D0F-E26B7A2E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8" y="1543944"/>
            <a:ext cx="5685884" cy="39792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Set ideas about the characteristics or roles of individuals based on sex-characteristic and/or gender presentation. 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70BA8-FC03-B6ED-ABE3-25B66A1D3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8" r="-541"/>
          <a:stretch/>
        </p:blipFill>
        <p:spPr>
          <a:xfrm>
            <a:off x="6390731" y="3386312"/>
            <a:ext cx="5801269" cy="290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C90C7-FE17-1650-23AC-F596AB5B7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40" y="392039"/>
            <a:ext cx="5876260" cy="29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98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80CBA-2EFF-9A33-46BB-792828A2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960D-2C21-2F5F-6134-955CE29D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Gendered Work</a:t>
            </a:r>
          </a:p>
        </p:txBody>
      </p:sp>
      <p:sp>
        <p:nvSpPr>
          <p:cNvPr id="18482" name="Freeform: Shape 1848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3" name="Freeform: Shape 1848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6C3A-6DC1-E4A0-93E5-AA68D2C895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03" t="-950" r="1292" b="9280"/>
          <a:stretch>
            <a:fillRect/>
          </a:stretch>
        </p:blipFill>
        <p:spPr>
          <a:xfrm>
            <a:off x="70736" y="2291542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8484" name="Oval 1848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5" name="Oval 18484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6" name="Picture 4" descr="Image result for male ceo statistics">
            <a:extLst>
              <a:ext uri="{FF2B5EF4-FFF2-40B4-BE49-F238E27FC236}">
                <a16:creationId xmlns:a16="http://schemas.microsoft.com/office/drawing/2014/main" id="{C19E5383-5949-0DE7-E099-83F28A6BD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1" t="17017" r="5199" b="11764"/>
          <a:stretch>
            <a:fillRect/>
          </a:stretch>
        </p:blipFill>
        <p:spPr bwMode="auto">
          <a:xfrm>
            <a:off x="3718470" y="2507638"/>
            <a:ext cx="1661375" cy="1627521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e result for men in construction">
            <a:extLst>
              <a:ext uri="{FF2B5EF4-FFF2-40B4-BE49-F238E27FC236}">
                <a16:creationId xmlns:a16="http://schemas.microsoft.com/office/drawing/2014/main" id="{F923FFD9-DD7B-44F0-8E87-64F69938B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 r="12738" b="1"/>
          <a:stretch>
            <a:fillRect/>
          </a:stretch>
        </p:blipFill>
        <p:spPr bwMode="auto"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86" name="Freeform: Shape 1848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mage result for women nurses">
            <a:extLst>
              <a:ext uri="{FF2B5EF4-FFF2-40B4-BE49-F238E27FC236}">
                <a16:creationId xmlns:a16="http://schemas.microsoft.com/office/drawing/2014/main" id="{F8BAB86B-92E2-0A78-7873-30BD10045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r="16603" b="-3"/>
          <a:stretch>
            <a:fillRect/>
          </a:stretch>
        </p:blipFill>
        <p:spPr bwMode="auto"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87" name="Freeform: Shape 1848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mage result for women secretaries">
            <a:extLst>
              <a:ext uri="{FF2B5EF4-FFF2-40B4-BE49-F238E27FC236}">
                <a16:creationId xmlns:a16="http://schemas.microsoft.com/office/drawing/2014/main" id="{D812203A-A73F-391A-563D-ADCD672DB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r="44369" b="2"/>
          <a:stretch>
            <a:fillRect/>
          </a:stretch>
        </p:blipFill>
        <p:spPr bwMode="auto"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ale ceo statistics">
            <a:extLst>
              <a:ext uri="{FF2B5EF4-FFF2-40B4-BE49-F238E27FC236}">
                <a16:creationId xmlns:a16="http://schemas.microsoft.com/office/drawing/2014/main" id="{4411C47E-7D4D-2A34-9DE1-8077F4B18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89" t="-3205" r="5199" b="75306"/>
          <a:stretch>
            <a:fillRect/>
          </a:stretch>
        </p:blipFill>
        <p:spPr bwMode="auto">
          <a:xfrm>
            <a:off x="2346866" y="2338911"/>
            <a:ext cx="1713043" cy="637563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cleaning a window&#10;&#10;AI-generated content may be incorrect.">
            <a:extLst>
              <a:ext uri="{FF2B5EF4-FFF2-40B4-BE49-F238E27FC236}">
                <a16:creationId xmlns:a16="http://schemas.microsoft.com/office/drawing/2014/main" id="{10231410-DB3E-3B32-FEAC-C1B848FF8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" b="33938"/>
          <a:stretch>
            <a:fillRect/>
          </a:stretch>
        </p:blipFill>
        <p:spPr>
          <a:xfrm>
            <a:off x="2117939" y="-8651"/>
            <a:ext cx="2128728" cy="2073057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1785191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1EBD5-970B-2FEF-A1EE-43BF14FC9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19619DCF-4C37-BD5F-DB7F-E2D2B5005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4C78B54-08C1-141D-1D62-CACF02DD7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5DBFCF6-525A-8BBF-7EA9-C9CEEE46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229CC8CB-0F77-6C8D-A126-79601DBF7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74853B7-71D4-9D2F-D4A9-951446B7C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9FE18-79A8-ACFF-D237-728D73A9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16" y="1420938"/>
            <a:ext cx="3629555" cy="795225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Biological Sex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C2FE2-B446-2652-FE4D-8BCA1F44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83" y="2464501"/>
            <a:ext cx="4782819" cy="298739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800" dirty="0"/>
              <a:t>An identity connected to one’s reproductive anatomy, often assigned at birth based on external anatomy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800" dirty="0"/>
              <a:t>(though this assignment is not always accurate)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1800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US" sz="1800" dirty="0"/>
              <a:t>Historically Used Legal terms (United States): Male / Female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800" dirty="0"/>
              <a:t>Additional Identification:</a:t>
            </a:r>
            <a:br>
              <a:rPr lang="en-US" sz="1800" dirty="0"/>
            </a:br>
            <a:r>
              <a:rPr lang="en-US" sz="1800" dirty="0"/>
              <a:t>Intersex 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1800" dirty="0"/>
          </a:p>
        </p:txBody>
      </p:sp>
      <p:pic>
        <p:nvPicPr>
          <p:cNvPr id="4" name="Picture 3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9072621A-9092-813B-37E2-1751D6DFD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35" b="-1"/>
          <a:stretch>
            <a:fillRect/>
          </a:stretch>
        </p:blipFill>
        <p:spPr>
          <a:xfrm>
            <a:off x="5359151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22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Rectangle 215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" name="Rectangle 8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4" descr="Image result for women lawy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754" y="307731"/>
            <a:ext cx="307818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 result for women doct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1606" y="1370722"/>
            <a:ext cx="3772162" cy="231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Image result for construction wom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2587" y="330045"/>
            <a:ext cx="305819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Gendered Work: Resistance</a:t>
            </a:r>
          </a:p>
        </p:txBody>
      </p:sp>
    </p:spTree>
    <p:extLst>
      <p:ext uri="{BB962C8B-B14F-4D97-AF65-F5344CB8AC3E}">
        <p14:creationId xmlns:p14="http://schemas.microsoft.com/office/powerpoint/2010/main" val="2048768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Rectangle 225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2" name="Rectangle 2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Connector 20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Image result for man house clean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" y="717514"/>
            <a:ext cx="5455917" cy="31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man babysit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6043" y="772073"/>
            <a:ext cx="5455917" cy="30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Gendered Work: Resistance</a:t>
            </a:r>
          </a:p>
        </p:txBody>
      </p:sp>
    </p:spTree>
    <p:extLst>
      <p:ext uri="{BB962C8B-B14F-4D97-AF65-F5344CB8AC3E}">
        <p14:creationId xmlns:p14="http://schemas.microsoft.com/office/powerpoint/2010/main" val="301389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FC21C-38FF-C4ED-E0E0-49D073088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F1F6409-5B39-29A8-5EF3-2695CB4B47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9E809-6CF7-6CA4-7C66-297BAF0C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 Roles: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7BB8-4472-74C4-CD8B-502CE972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4" y="1643181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Ignoring gender-assignment of tasks in name of free choice.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9570C-655C-70C9-99DC-EC833AC20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t="49301"/>
          <a:stretch>
            <a:fillRect/>
          </a:stretch>
        </p:blipFill>
        <p:spPr>
          <a:xfrm>
            <a:off x="3419972" y="3424542"/>
            <a:ext cx="2413758" cy="1801323"/>
          </a:xfrm>
          <a:prstGeom prst="rect">
            <a:avLst/>
          </a:prstGeom>
        </p:spPr>
      </p:pic>
      <p:pic>
        <p:nvPicPr>
          <p:cNvPr id="7" name="Picture 2" descr="Image result for women working">
            <a:extLst>
              <a:ext uri="{FF2B5EF4-FFF2-40B4-BE49-F238E27FC236}">
                <a16:creationId xmlns:a16="http://schemas.microsoft.com/office/drawing/2014/main" id="{55CACC8E-19B2-99D9-95CE-7E63ED6C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741" y="3409239"/>
            <a:ext cx="4943259" cy="3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C9A1D-AF87-AAC7-963D-744FDDDE7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558" y="0"/>
            <a:ext cx="3897442" cy="3409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427438-39B9-2D49-4274-E9595D77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t="6318" b="47258"/>
          <a:stretch>
            <a:fillRect/>
          </a:stretch>
        </p:blipFill>
        <p:spPr>
          <a:xfrm>
            <a:off x="482744" y="3424542"/>
            <a:ext cx="2546014" cy="173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9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416" y="72283"/>
            <a:ext cx="10515600" cy="1325563"/>
          </a:xfrm>
        </p:spPr>
        <p:txBody>
          <a:bodyPr/>
          <a:lstStyle/>
          <a:p>
            <a:r>
              <a:rPr lang="en-US" b="1" dirty="0"/>
              <a:t>Gender Roles: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88" y="1448386"/>
            <a:ext cx="7014090" cy="990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Ignoring gender-assignment of tasks in name of free choice.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08" t="49301"/>
          <a:stretch>
            <a:fillRect/>
          </a:stretch>
        </p:blipFill>
        <p:spPr>
          <a:xfrm>
            <a:off x="3991133" y="3219763"/>
            <a:ext cx="3174166" cy="2368795"/>
          </a:xfrm>
          <a:prstGeom prst="rect">
            <a:avLst/>
          </a:prstGeom>
        </p:spPr>
      </p:pic>
      <p:pic>
        <p:nvPicPr>
          <p:cNvPr id="12290" name="Picture 2" descr="Image result for women wo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99" y="3304308"/>
            <a:ext cx="4943259" cy="3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16" y="-104931"/>
            <a:ext cx="3897442" cy="3409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82EA7-C7FB-20E4-FC8A-D63FFCE90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t="6318" b="47258"/>
          <a:stretch>
            <a:fillRect/>
          </a:stretch>
        </p:blipFill>
        <p:spPr>
          <a:xfrm>
            <a:off x="399302" y="3319611"/>
            <a:ext cx="3174166" cy="21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2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29" y="243603"/>
            <a:ext cx="10515600" cy="1325563"/>
          </a:xfrm>
        </p:spPr>
        <p:txBody>
          <a:bodyPr/>
          <a:lstStyle/>
          <a:p>
            <a:r>
              <a:rPr lang="en-US" b="1" dirty="0"/>
              <a:t>Gender Roles: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02" y="1825625"/>
            <a:ext cx="70140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Ignoring gender-assignment of tasks in name of free choice.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18" y="0"/>
            <a:ext cx="51930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ABB1F-10A4-9084-AEAE-9FAE910A3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8" t="49301"/>
          <a:stretch>
            <a:fillRect/>
          </a:stretch>
        </p:blipFill>
        <p:spPr>
          <a:xfrm>
            <a:off x="3835189" y="3297735"/>
            <a:ext cx="3174166" cy="2368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9DB4C-1460-888D-025D-04FDCE55E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8" t="6318" b="47258"/>
          <a:stretch>
            <a:fillRect/>
          </a:stretch>
        </p:blipFill>
        <p:spPr>
          <a:xfrm>
            <a:off x="243358" y="3397583"/>
            <a:ext cx="3174166" cy="21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79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29" y="243603"/>
            <a:ext cx="10515600" cy="1325563"/>
          </a:xfrm>
        </p:spPr>
        <p:txBody>
          <a:bodyPr/>
          <a:lstStyle/>
          <a:p>
            <a:r>
              <a:rPr lang="en-US" b="1" dirty="0"/>
              <a:t>Gender Roles: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02" y="1825625"/>
            <a:ext cx="70140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Ignoring gender-assignment of tasks in name of free choice.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560" y="0"/>
            <a:ext cx="4574440" cy="6858000"/>
          </a:xfrm>
          <a:prstGeom prst="rect">
            <a:avLst/>
          </a:prstGeom>
        </p:spPr>
      </p:pic>
      <p:pic>
        <p:nvPicPr>
          <p:cNvPr id="7170" name="Picture 2" descr="Image result for Gender Stratif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25"/>
            <a:ext cx="761756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9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419" y="3087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Gender Stratification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6C6554-F8D3-890F-3F0D-8108A1D227CA}"/>
              </a:ext>
            </a:extLst>
          </p:cNvPr>
          <p:cNvSpPr txBox="1">
            <a:spLocks/>
          </p:cNvSpPr>
          <p:nvPr/>
        </p:nvSpPr>
        <p:spPr>
          <a:xfrm>
            <a:off x="0" y="1690688"/>
            <a:ext cx="12192000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System in which there is unequal access to rewards of society based on gender, such as: </a:t>
            </a:r>
          </a:p>
          <a:p>
            <a:r>
              <a:rPr lang="en-US" dirty="0"/>
              <a:t>political, economic and social power</a:t>
            </a:r>
          </a:p>
          <a:p>
            <a:r>
              <a:rPr lang="en-US" dirty="0"/>
              <a:t>human rights</a:t>
            </a:r>
          </a:p>
          <a:p>
            <a:r>
              <a:rPr lang="en-US" dirty="0"/>
              <a:t>personal freedoms</a:t>
            </a:r>
          </a:p>
          <a:p>
            <a:r>
              <a:rPr lang="en-US" dirty="0"/>
              <a:t>respect, prestige </a:t>
            </a:r>
          </a:p>
          <a:p>
            <a:r>
              <a:rPr lang="en-US" dirty="0"/>
              <a:t>other socially-valued resources.</a:t>
            </a:r>
          </a:p>
        </p:txBody>
      </p:sp>
    </p:spTree>
    <p:extLst>
      <p:ext uri="{BB962C8B-B14F-4D97-AF65-F5344CB8AC3E}">
        <p14:creationId xmlns:p14="http://schemas.microsoft.com/office/powerpoint/2010/main" val="3680072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04050-8C6D-D231-1FAA-304C79FCB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DB530CF-3921-6BF3-BCCD-63DC8A9AD1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606DF-9AC6-479E-0D21-4F4B7D29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Patriarchy and Patrilineal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9060E-5918-4C47-49BA-F50A918A0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Patrilineal descent – “</a:t>
            </a:r>
            <a:r>
              <a:rPr lang="en-US" sz="2000" dirty="0">
                <a:solidFill>
                  <a:srgbClr val="000000"/>
                </a:solidFill>
              </a:rPr>
              <a:t>Unilineal descent rule in which people join the father's group automatically at birth and stay members throughout life.” (Kottak 2017)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Patrilineal-patrilocal complex – “</a:t>
            </a:r>
            <a:r>
              <a:rPr lang="en-US" sz="2000" dirty="0">
                <a:solidFill>
                  <a:srgbClr val="000000"/>
                </a:solidFill>
              </a:rPr>
              <a:t>An interrelated constellation of patrilineality, patrilocality, warfare, and male supremacy.” (Kottak 2017)</a:t>
            </a:r>
            <a:endParaRPr lang="en-US" sz="2000" dirty="0">
              <a:solidFill>
                <a:srgbClr val="000000"/>
              </a:solidFill>
              <a:hlinkClick r:id="rId2"/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6386" name="Picture 2" descr="http://www.dirtbrothers.org/college/matrilinealpatriline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86"/>
          <a:stretch/>
        </p:blipFill>
        <p:spPr bwMode="auto">
          <a:xfrm>
            <a:off x="6595710" y="633411"/>
            <a:ext cx="4933950" cy="211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t="9742" b="11359"/>
          <a:stretch>
            <a:fillRect/>
          </a:stretch>
        </p:blipFill>
        <p:spPr>
          <a:xfrm>
            <a:off x="6595710" y="3117264"/>
            <a:ext cx="4933950" cy="27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CB60D-1ECF-CA27-22C1-D7A69C544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3A13260-7184-1F3B-1EAA-EBE6654010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ED73A-D170-15A1-A4F0-709C1930E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Matriarchy and Matrilineal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6BCD-D770-7EDA-BDF7-53EC4F0A8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Matrilineal descent - </a:t>
            </a:r>
            <a:r>
              <a:rPr lang="en-US" sz="2000" dirty="0">
                <a:solidFill>
                  <a:srgbClr val="000000"/>
                </a:solidFill>
              </a:rPr>
              <a:t>“Unilineal descent rule in which people join the mother's group automatically at birth and stay members throughout life.” (Kottak 2017: Page)</a:t>
            </a:r>
            <a:endParaRPr lang="en-US" sz="2000" dirty="0">
              <a:solidFill>
                <a:srgbClr val="000000"/>
              </a:solidFill>
              <a:hlinkClick r:id="rId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FD82E-2EDC-E45E-240E-E0E649E7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737" y="2952234"/>
            <a:ext cx="4864764" cy="3348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F5C5D3-3A58-4A36-181D-92A674282C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611"/>
          <a:stretch/>
        </p:blipFill>
        <p:spPr>
          <a:xfrm>
            <a:off x="7022969" y="437136"/>
            <a:ext cx="4832148" cy="22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3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2C0A7-1B2E-8BA3-435A-0A6ACA3DA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78F23-ED49-A418-B534-9D084ED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en-US" b="1"/>
              <a:t>Gender Stratification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CD39345F-EB9D-BDCD-8012-6C9B2D99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System in which there is unequal access to rewards of society based on gender, such as: </a:t>
            </a:r>
          </a:p>
          <a:p>
            <a:r>
              <a:rPr lang="en-US" sz="2000" dirty="0"/>
              <a:t>political, economic and social power</a:t>
            </a:r>
          </a:p>
          <a:p>
            <a:r>
              <a:rPr lang="en-US" sz="2000" dirty="0"/>
              <a:t>human rights</a:t>
            </a:r>
          </a:p>
          <a:p>
            <a:r>
              <a:rPr lang="en-US" sz="2000" dirty="0"/>
              <a:t>personal freedoms</a:t>
            </a:r>
          </a:p>
          <a:p>
            <a:r>
              <a:rPr lang="en-US" sz="2000" dirty="0"/>
              <a:t>respect, prestige </a:t>
            </a:r>
          </a:p>
          <a:p>
            <a:r>
              <a:rPr lang="en-US" sz="2000" dirty="0"/>
              <a:t>other socially-valued resources.</a:t>
            </a:r>
          </a:p>
        </p:txBody>
      </p:sp>
      <p:pic>
        <p:nvPicPr>
          <p:cNvPr id="4" name="Picture 3" descr="A person giving a high five to another person&#10;&#10;AI-generated content may be incorrect.">
            <a:extLst>
              <a:ext uri="{FF2B5EF4-FFF2-40B4-BE49-F238E27FC236}">
                <a16:creationId xmlns:a16="http://schemas.microsoft.com/office/drawing/2014/main" id="{FAA10678-92F5-DBFA-9E1E-EF5C94473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88" r="4080" b="12555"/>
          <a:stretch>
            <a:fillRect/>
          </a:stretch>
        </p:blipFill>
        <p:spPr>
          <a:xfrm>
            <a:off x="5277185" y="147811"/>
            <a:ext cx="4990432" cy="6456088"/>
          </a:xfrm>
          <a:prstGeom prst="rect">
            <a:avLst/>
          </a:prstGeom>
        </p:spPr>
      </p:pic>
      <p:pic>
        <p:nvPicPr>
          <p:cNvPr id="5" name="Picture 4" descr="A person giving a high five to another person&#10;&#10;AI-generated content may be incorrect.">
            <a:extLst>
              <a:ext uri="{FF2B5EF4-FFF2-40B4-BE49-F238E27FC236}">
                <a16:creationId xmlns:a16="http://schemas.microsoft.com/office/drawing/2014/main" id="{F6CA5FB9-626C-2C70-AFEE-5625826D9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88" t="87424" r="4080" b="2009"/>
          <a:stretch>
            <a:fillRect/>
          </a:stretch>
        </p:blipFill>
        <p:spPr>
          <a:xfrm>
            <a:off x="9254458" y="3066108"/>
            <a:ext cx="2828925" cy="4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6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male internal reproductive anato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914" y="452266"/>
            <a:ext cx="3279937" cy="1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65" y="378960"/>
            <a:ext cx="2688236" cy="2016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632" y="2500068"/>
            <a:ext cx="5111696" cy="3833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687" y="640081"/>
            <a:ext cx="3431507" cy="81285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Biological Sex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526" y="1646841"/>
            <a:ext cx="4911827" cy="3979235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Legal [U.S.]: Male / Female; external anatomy 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Scientific [based on] :</a:t>
            </a:r>
            <a:br>
              <a:rPr lang="en-US" dirty="0"/>
            </a:br>
            <a:r>
              <a:rPr lang="en-US" dirty="0"/>
              <a:t>1.Genetics/Chromosomes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2.internal anatomy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3. external anatomy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4. type of gonads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5. sex hormones</a:t>
            </a:r>
          </a:p>
        </p:txBody>
      </p:sp>
    </p:spTree>
    <p:extLst>
      <p:ext uri="{BB962C8B-B14F-4D97-AF65-F5344CB8AC3E}">
        <p14:creationId xmlns:p14="http://schemas.microsoft.com/office/powerpoint/2010/main" val="21492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laces in the world with multiple gende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96" y="126520"/>
            <a:ext cx="7869837" cy="673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5F564-6BCC-F3B4-0F23-7C8325963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1159A0D6-5D73-CDFC-7508-22F03ADF4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31EFB-9AEC-15FA-68A3-4E7B8F6F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Patriarchy and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05542-1E06-CFFA-2CE3-A2591B49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4" y="1643181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Patriarchy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Social and/or political system that is ruled by men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In this system, women have inferior social, economic and/or political status.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Women also often lack a number of basic human rights un</a:t>
            </a:r>
            <a:endParaRPr lang="en-US" sz="2000" dirty="0">
              <a:solidFill>
                <a:srgbClr val="000000"/>
              </a:solidFill>
              <a:hlinkClick r:id="rId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2FCE5-E405-CA51-5A70-FE92C8BD5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453656"/>
            <a:ext cx="6000750" cy="2276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AE2BA-9386-FC10-C3CA-80CE4EED2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214" y="2730131"/>
            <a:ext cx="5890822" cy="35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15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40D7D-654C-C40F-B92D-EA96D2FBE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0215118-DCBF-0469-5956-77868C99DA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E3E69-0DE5-356E-F685-5DD7B60F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Patriarchy and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5A92F-3085-B4E8-02A5-666D5D4E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4" y="1643181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dirty="0"/>
              <a:t>Affect both men and women</a:t>
            </a:r>
          </a:p>
          <a:p>
            <a:r>
              <a:rPr lang="en-US" sz="2000" dirty="0"/>
              <a:t>More frequently, statistically [outside of prison settings], affect women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8FD6D-4148-1B37-CC77-11B32028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42" y="4107305"/>
            <a:ext cx="5231568" cy="2750695"/>
          </a:xfrm>
          <a:prstGeom prst="rect">
            <a:avLst/>
          </a:prstGeom>
        </p:spPr>
      </p:pic>
      <p:pic>
        <p:nvPicPr>
          <p:cNvPr id="6" name="Picture 2" descr="http://data1.ibtimes.co.in/en/full/564396/stop-acid-attack-survivors-disney-princess-princesses-stop-acid-attacks-attack-women-human-rights.jpg">
            <a:extLst>
              <a:ext uri="{FF2B5EF4-FFF2-40B4-BE49-F238E27FC236}">
                <a16:creationId xmlns:a16="http://schemas.microsoft.com/office/drawing/2014/main" id="{A455CD08-90B9-BA00-07E3-3811EBD20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2" y="3429000"/>
            <a:ext cx="5487078" cy="21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C0559-ECAD-3F1B-1854-1CDE62FF5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535" y="229394"/>
            <a:ext cx="52863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69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42F43-DDB9-D410-4652-3C75723C1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A40689F-3A50-E176-23A6-C8986ECFD3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2330E-3843-83C6-20C7-33C893650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Patriarchy and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FB4C1-C3C8-59E3-4E33-709945C81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4" y="1643181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dirty="0"/>
              <a:t>Affect both men and women</a:t>
            </a:r>
          </a:p>
          <a:p>
            <a:r>
              <a:rPr lang="en-US" sz="2000" dirty="0"/>
              <a:t>More frequently, statistically [outside of prison settings], affect women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01" y="2842438"/>
            <a:ext cx="4627552" cy="3081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313" t="13119"/>
          <a:stretch/>
        </p:blipFill>
        <p:spPr>
          <a:xfrm>
            <a:off x="6926990" y="212652"/>
            <a:ext cx="4928127" cy="3295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088" y="3508123"/>
            <a:ext cx="4769148" cy="28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3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1D0E4-E905-610F-9C28-31B76884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7C399DA-6182-A3D7-ECA5-C1B64E59D1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A2A53-59BF-D34F-7A6A-46308F4D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 Patterns: Reproduction and Caregiving for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36FB0-F08B-7593-6D83-E9798D908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Domestic–public dichotomy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“Contrast between women's role in the home and men's role in public life, with a corresponding social devaluation of women's work and worth.” (Kottak 2017)</a:t>
            </a:r>
          </a:p>
          <a:p>
            <a:r>
              <a:rPr lang="en-US" sz="2000" dirty="0">
                <a:solidFill>
                  <a:srgbClr val="000000"/>
                </a:solidFill>
              </a:rPr>
              <a:t>Example of gender stratification.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Often exacerbates sexism in both the workplace and domestic spheres.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r="2989" b="2"/>
          <a:stretch/>
        </p:blipFill>
        <p:spPr>
          <a:xfrm>
            <a:off x="6646177" y="0"/>
            <a:ext cx="5502640" cy="3771927"/>
          </a:xfrm>
          <a:prstGeom prst="rect">
            <a:avLst/>
          </a:prstGeom>
        </p:spPr>
      </p:pic>
      <p:pic>
        <p:nvPicPr>
          <p:cNvPr id="13314" name="Picture 2" descr="Image result for woman taking care of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77" y="3771928"/>
            <a:ext cx="5545823" cy="308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28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blogs.lt.vt.edu/ansumner/files/2012/09/really_good_careers-288x27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2" b="1487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125991"/>
            <a:ext cx="3526120" cy="167660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Feminization of Poverty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1692348"/>
            <a:ext cx="3651466" cy="27662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Obstacles that disproportionately affect women in the workforce:</a:t>
            </a:r>
          </a:p>
          <a:p>
            <a:r>
              <a:rPr lang="en-US" sz="1800" dirty="0"/>
              <a:t>Lower pay than male colleagues</a:t>
            </a:r>
          </a:p>
          <a:p>
            <a:r>
              <a:rPr lang="en-US" sz="1800" dirty="0"/>
              <a:t>Unfair distribution of childcare and domestic tasks</a:t>
            </a:r>
          </a:p>
          <a:p>
            <a:r>
              <a:rPr lang="en-US" sz="1800" dirty="0"/>
              <a:t>Workplaces not amenable to work-life balance</a:t>
            </a:r>
          </a:p>
          <a:p>
            <a:r>
              <a:rPr lang="en-US" sz="1800" dirty="0"/>
              <a:t>Harassment and sexist microaggressions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53" r="8288"/>
          <a:stretch/>
        </p:blipFill>
        <p:spPr>
          <a:xfrm>
            <a:off x="0" y="4400550"/>
            <a:ext cx="463196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0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B3868-A5E4-004E-3703-A22423DB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CE051-F08A-EFC6-6B9E-798FABCE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210" b="11777"/>
          <a:stretch/>
        </p:blipFill>
        <p:spPr>
          <a:xfrm>
            <a:off x="20" y="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4F08A4-6FC5-91F6-0FD0-80F61B91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04" y="1179069"/>
            <a:ext cx="12014791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Gender and Sexuality: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Sex Norms and Sexual Orientation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3298B-6FA2-08AC-3914-FC8794F6A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24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4E8DA-E2BA-A53A-2399-3EC7BEC5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C3C7E79-F3ED-6BF6-2AD7-657ECEACF47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8F6F9-9944-6D12-954C-8D9021CC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 Patterns: Sexual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3191E-CF6B-56A3-A851-5F541923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8" y="1543944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Double standard concerning premarital and extramarital sex 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EB3E1-9DF7-6BEA-9324-F703E4C4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74" y="2474129"/>
            <a:ext cx="3159251" cy="3396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56382-3B59-3835-132F-427D99450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"/>
          <a:stretch/>
        </p:blipFill>
        <p:spPr>
          <a:xfrm>
            <a:off x="6918844" y="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9566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5882C-0AA6-9524-C002-8E3A86DBD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EC7B0B7-418A-9486-1A3D-19DDA4BE19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E3260-B2E1-4304-3644-5F99F8AD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Gender Patterns: Sexual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6A5D-104E-35AE-A5F6-4678E1F53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8" y="1543944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Double standard concerning premarital and extramarital sex 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A1510-52A8-56C9-8B3C-AAABEB19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154" y="172011"/>
            <a:ext cx="5264846" cy="6581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0DF38-9FA5-BD90-AB51-CBC83FF75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78" y="3429000"/>
            <a:ext cx="2403080" cy="245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870B6C-DCBD-5242-C5F5-AE8B8B639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64" y="2456519"/>
            <a:ext cx="2126337" cy="23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646"/>
            <a:ext cx="12066494" cy="1325563"/>
          </a:xfrm>
        </p:spPr>
        <p:txBody>
          <a:bodyPr/>
          <a:lstStyle/>
          <a:p>
            <a:pPr algn="ctr"/>
            <a:r>
              <a:rPr lang="en-US" b="1" dirty="0"/>
              <a:t>Gender Roles, Sexual Practices: Resistance </a:t>
            </a:r>
            <a:br>
              <a:rPr lang="en-US" b="1" dirty="0"/>
            </a:br>
            <a:r>
              <a:rPr lang="en-US" b="1" dirty="0"/>
              <a:t>Move to Progressive Sexual Ethics</a:t>
            </a:r>
          </a:p>
        </p:txBody>
      </p:sp>
      <p:pic>
        <p:nvPicPr>
          <p:cNvPr id="1026" name="Picture 2" descr="Image result for progressive versus religious sexual eth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42" y="1502735"/>
            <a:ext cx="5123050" cy="52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rogressive sexual eth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90" y="1702454"/>
            <a:ext cx="6660910" cy="515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25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2030C-05BF-4832-5B5C-9083E29A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7A364A9-3CAF-743A-CEE0-2E82C2ED249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F7170-1C65-A3F5-4A18-E343175B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687" y="640081"/>
            <a:ext cx="3431507" cy="81285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Biological Sex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5F7B9-BF31-CB37-ED5C-4D8923592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526" y="1646841"/>
            <a:ext cx="4911827" cy="3979235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Legal [U.S.]: Male / Female; external anatomy 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Scientific [based on] :</a:t>
            </a:r>
            <a:br>
              <a:rPr lang="en-US" dirty="0"/>
            </a:br>
            <a:r>
              <a:rPr lang="en-US" dirty="0"/>
              <a:t>1.Genetics/Chromosomes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2.internal anatomy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3. external anatomy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4. type of gonads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5. sex hormones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34928-5B55-2BCF-DFD5-E479D0A1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052" y="1"/>
            <a:ext cx="4497049" cy="3677152"/>
          </a:xfrm>
          <a:prstGeom prst="rect">
            <a:avLst/>
          </a:prstGeom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1123CDEC-EE86-5575-CAD6-831DCDEC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53" y="3757472"/>
            <a:ext cx="4651948" cy="310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3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888" r="9091" b="1182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0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Sexual 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72" y="1898926"/>
            <a:ext cx="4332306" cy="37730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Sexual orientation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Habitual sexual attraction to person(s) of a particular sex/gender identity label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Sexual activity or behavior with a person(s) of a particular sex/gender identity label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Examples: Straight (Heterosexual), Gay (Homosexual), Bi (Bisexual), Ace (Asexual).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Also: Homoflexible, Heteroflexible, etc.</a:t>
            </a:r>
          </a:p>
        </p:txBody>
      </p:sp>
    </p:spTree>
    <p:extLst>
      <p:ext uri="{BB962C8B-B14F-4D97-AF65-F5344CB8AC3E}">
        <p14:creationId xmlns:p14="http://schemas.microsoft.com/office/powerpoint/2010/main" val="1567704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888" r="9091" b="1182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0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Sexuality And Gender: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5" y="2121763"/>
            <a:ext cx="4332306" cy="37730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LGBTQAI2+ : Lesbian, Gay, Bisexual, Transgender, Queer, Questioning, Asexual, Intersex </a:t>
            </a:r>
          </a:p>
          <a:p>
            <a:r>
              <a:rPr lang="en-US" dirty="0"/>
              <a:t>SAGA : Sexual and Gender Alternative</a:t>
            </a:r>
          </a:p>
          <a:p>
            <a:r>
              <a:rPr lang="en-US" dirty="0"/>
              <a:t>Other Labels: Heteroflexible; Homoflexible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4769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A8754-F59E-32B9-89BD-A425EC891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4AC1B827-3840-1677-EAD2-CF5E7DD2A2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E5420-B30D-2082-0D14-4C1EEF2D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The Invention of Sexuality as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AE706-199F-6982-FA79-43036C8CC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dirty="0"/>
              <a:t>Pre-1800s: Sodomy Crimes</a:t>
            </a:r>
          </a:p>
          <a:p>
            <a:pPr lvl="1"/>
            <a:r>
              <a:rPr lang="en-US" sz="2000" dirty="0"/>
              <a:t>Any sex outside marriage</a:t>
            </a:r>
          </a:p>
          <a:p>
            <a:pPr lvl="1"/>
            <a:r>
              <a:rPr lang="en-US" sz="2000" dirty="0"/>
              <a:t>varied in degree of ‘sinful’, according to church rhetoric </a:t>
            </a:r>
          </a:p>
          <a:p>
            <a:endParaRPr lang="en-US" sz="2000" dirty="0"/>
          </a:p>
          <a:p>
            <a:r>
              <a:rPr lang="en-US" sz="2000" dirty="0"/>
              <a:t>1869: Sexuality moves from behavior to identity</a:t>
            </a:r>
          </a:p>
          <a:p>
            <a:pPr lvl="1"/>
            <a:r>
              <a:rPr lang="en-US" sz="2000" dirty="0"/>
              <a:t>New terms coined: </a:t>
            </a:r>
          </a:p>
          <a:p>
            <a:pPr lvl="2"/>
            <a:r>
              <a:rPr lang="en-US" dirty="0"/>
              <a:t>Heterosexuality</a:t>
            </a:r>
          </a:p>
          <a:p>
            <a:pPr lvl="2"/>
            <a:r>
              <a:rPr lang="en-US" dirty="0"/>
              <a:t>Homosexuality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33869-BD30-62B0-1D03-B7DA8A1F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1" y="-43815"/>
            <a:ext cx="5199530" cy="69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1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AC193-B2FA-5F1F-95FD-55A279D4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233814A-E140-B50E-D226-20C746C1B1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B03DF-08A9-B848-D7DC-ACB45A09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Sexual Orientation: </a:t>
            </a:r>
            <a:br>
              <a:rPr lang="en-US" sz="3200" b="1"/>
            </a:br>
            <a:r>
              <a:rPr lang="en-US" sz="3200" b="1"/>
              <a:t>Straight / Heterosexual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4785E-FCCD-C19B-C050-BDFB25AD1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“Straight” / “Heterosexual” </a:t>
            </a:r>
          </a:p>
          <a:p>
            <a:r>
              <a:rPr lang="en-US" sz="2000" dirty="0"/>
              <a:t>Identity label referring to individuals who gender-identify as man and woman experiencing attraction toward each other </a:t>
            </a:r>
          </a:p>
          <a:p>
            <a:r>
              <a:rPr lang="en-US" sz="2000" dirty="0"/>
              <a:t>Includes attraction of romantic-affections and/or sexual natures. </a:t>
            </a:r>
          </a:p>
          <a:p>
            <a:r>
              <a:rPr lang="en-US" sz="2000" dirty="0"/>
              <a:t>Alternate language suggested in early days of term: “Normal-Sexual” </a:t>
            </a:r>
          </a:p>
          <a:p>
            <a:pPr lvl="1"/>
            <a:r>
              <a:rPr lang="en-US" sz="2000" dirty="0"/>
              <a:t>Problematic due to naturalizing discourse</a:t>
            </a:r>
          </a:p>
          <a:p>
            <a:endParaRPr lang="en-US" sz="2000" dirty="0"/>
          </a:p>
          <a:p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886C2C-6A89-EF40-2C0D-A1CA78D5CA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46" r="22547" b="1"/>
          <a:stretch>
            <a:fillRect/>
          </a:stretch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1F478A-2E6C-2A42-9544-B5486931A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6" r="29717" b="-1"/>
          <a:stretch>
            <a:fillRect/>
          </a:stretch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E952D8-23D0-1E01-3208-6569F07F0D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58" r="38549" b="1"/>
          <a:stretch>
            <a:fillRect/>
          </a:stretch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3440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FC88E-EB9E-C201-D407-D2ACEDEA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2600C98F-A1B2-E097-83C3-8615F7D46F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3889C-0D8D-56D5-CEC4-709E6461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Sexual Orientation: </a:t>
            </a:r>
            <a:br>
              <a:rPr lang="en-US" sz="3200" b="1"/>
            </a:br>
            <a:r>
              <a:rPr lang="en-US" sz="3200" b="1"/>
              <a:t>Gay / Homosexual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96F5A-94AD-ACC1-DE46-2CE0E5E8A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/>
              <a:t>“Gay” / “Homosexual” </a:t>
            </a:r>
          </a:p>
          <a:p>
            <a:r>
              <a:rPr lang="en-US" sz="2000"/>
              <a:t>“Homosexual” –identity label constructed in the late 1800s around the phenomenon of individuals who identify as the same gender experiencing attraction toward each other of a romantic/affectionate and/or sexual nature. </a:t>
            </a:r>
          </a:p>
          <a:p>
            <a:r>
              <a:rPr lang="en-US" sz="2000"/>
              <a:t>“Lesbian”: 1904 [Sappho, Isle of Lesbos –possibly misconstrued!] </a:t>
            </a:r>
          </a:p>
          <a:p>
            <a:r>
              <a:rPr lang="en-US" sz="2000"/>
              <a:t> “Gay” : Connotation changed to mean homosexual in 1940s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FC957-5297-7352-1C50-1163C699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11" r="17250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6E004-91BA-8069-58EF-7F1E15CBBA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64" r="19028" b="-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9403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29A38-5E78-8EBD-C7E6-696ECB47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03BA2F03-58F5-183B-535B-7F839610DE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C22B5-BFD6-4362-8ABB-143B8EC1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Sexual Orientation: </a:t>
            </a:r>
            <a:br>
              <a:rPr lang="en-US" sz="3200" b="1" dirty="0"/>
            </a:br>
            <a:r>
              <a:rPr lang="en-US" sz="3200" b="1" dirty="0"/>
              <a:t>Bi / Bisexual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97C5F-9D5D-7390-A0BB-BC69A2948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8" y="1752853"/>
            <a:ext cx="5685884" cy="3979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“Bi” / “Bisexual” </a:t>
            </a:r>
          </a:p>
          <a:p>
            <a:r>
              <a:rPr lang="en-US" sz="2000" dirty="0"/>
              <a:t>Bisexual: Identity label constructed in the late 1800s/early 1900s referring to individuals who experience romantic-affection or sexual attraction toward both men and women. Sometimes contemporarily used interchangeably with pan / to refer to attraction regardless of gender.</a:t>
            </a:r>
          </a:p>
          <a:p>
            <a:pPr marL="0" indent="0">
              <a:buNone/>
            </a:pPr>
            <a:r>
              <a:rPr lang="en-US" sz="2000" b="1" dirty="0"/>
              <a:t>A Timeline Of Usage of the word “Bisexual”: </a:t>
            </a:r>
          </a:p>
          <a:p>
            <a:r>
              <a:rPr lang="en-US" sz="2000" b="1" dirty="0"/>
              <a:t>1820s </a:t>
            </a:r>
            <a:r>
              <a:rPr lang="en-US" sz="2000" dirty="0"/>
              <a:t>– used as a alt term for transgender , hermaphrodite ;</a:t>
            </a:r>
          </a:p>
          <a:p>
            <a:r>
              <a:rPr lang="en-US" sz="2000" b="1" dirty="0"/>
              <a:t>1890s/early 1900s</a:t>
            </a:r>
            <a:r>
              <a:rPr lang="en-US" sz="2000" dirty="0"/>
              <a:t> – transformed to current meaning</a:t>
            </a:r>
          </a:p>
          <a:p>
            <a:r>
              <a:rPr lang="en-US" sz="2000" b="1" dirty="0"/>
              <a:t>1950s: </a:t>
            </a:r>
            <a:r>
              <a:rPr lang="en-US" sz="2000" dirty="0"/>
              <a:t>common word in lexicon / general usage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9427D-E35E-E766-6515-5ED646E4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11" r="17250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6C4C3-9487-BC94-41AA-E80372EF9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64" r="19028" b="-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AC8053-1CBF-3B10-DE9A-A42329D298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58" r="38549" b="1"/>
          <a:stretch>
            <a:fillRect/>
          </a:stretch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0521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3265-DD07-AB5D-9C52-E6831017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A2812CF-CD0B-95C3-DE83-27895E0751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A505F-7CBB-A796-288F-D4B4AA6F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Sexual Orientation: </a:t>
            </a:r>
            <a:br>
              <a:rPr lang="en-US" sz="3200" b="1"/>
            </a:br>
            <a:r>
              <a:rPr lang="en-US" sz="3200" b="1"/>
              <a:t>Ace / Asexual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0D7F-7512-52A8-2E44-1731B074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8" y="1752853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b="1"/>
              <a:t>Asexual</a:t>
            </a:r>
            <a:r>
              <a:rPr lang="en-US" sz="2000"/>
              <a:t> - identity label referring to individuals with little interest in sex, often either not frequently experiencing sexual attraction, not having the urge to act upon attraction with other individuals. </a:t>
            </a:r>
          </a:p>
          <a:p>
            <a:r>
              <a:rPr lang="en-US" sz="2000" b="1"/>
              <a:t>Aromantic </a:t>
            </a:r>
            <a:r>
              <a:rPr lang="en-US" sz="2000"/>
              <a:t>– identity label constructed around the phenomenon of individuals who do not experience attraction of a romantic/affectionate nature toward other individuals.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3E165-0F78-E521-0C73-A18E6BAB0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12" y="362384"/>
            <a:ext cx="2040774" cy="2884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474AD-F940-67FE-6ABE-81665158F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2" t="15822" r="28686" b="14594"/>
          <a:stretch/>
        </p:blipFill>
        <p:spPr>
          <a:xfrm>
            <a:off x="9629661" y="362383"/>
            <a:ext cx="1792939" cy="2884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53F35-2E13-732B-E040-DDDCACF40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912" y="3426258"/>
            <a:ext cx="4868505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7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171" y="532686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Kinsey Scale</a:t>
            </a:r>
          </a:p>
        </p:txBody>
      </p:sp>
      <p:pic>
        <p:nvPicPr>
          <p:cNvPr id="6146" name="Picture 2" descr="Image result for kinsey sca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510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3434"/>
            <a:ext cx="5715000" cy="48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278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087" b="79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3" y="189846"/>
            <a:ext cx="4332306" cy="1344975"/>
          </a:xfrm>
        </p:spPr>
        <p:txBody>
          <a:bodyPr>
            <a:normAutofit/>
          </a:bodyPr>
          <a:lstStyle/>
          <a:p>
            <a:r>
              <a:rPr lang="en-US" sz="3200" b="1" dirty="0"/>
              <a:t>Sexuality: Identity Labels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5" y="1304144"/>
            <a:ext cx="4332306" cy="4913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Queer: </a:t>
            </a:r>
          </a:p>
          <a:p>
            <a:r>
              <a:rPr lang="en-US" sz="2000" dirty="0"/>
              <a:t>Broad identity label contemporarily embraced by many LGBTQ+ individuals</a:t>
            </a:r>
          </a:p>
          <a:p>
            <a:r>
              <a:rPr lang="en-US" sz="2000" dirty="0"/>
              <a:t>umbrella term for non-heterosexual and/or non-cisgender individuals</a:t>
            </a:r>
          </a:p>
          <a:p>
            <a:r>
              <a:rPr lang="en-US" sz="2000" dirty="0"/>
              <a:t>Changed to contemporary connotation in early-mid 1900s, popularized in 1970s </a:t>
            </a:r>
          </a:p>
          <a:p>
            <a:r>
              <a:rPr lang="en-US" sz="2000" dirty="0"/>
              <a:t>Originally pejorative, recently being reclaimed</a:t>
            </a:r>
          </a:p>
          <a:p>
            <a:r>
              <a:rPr lang="en-US" sz="2000" dirty="0"/>
              <a:t>For some, a term with political leanings that involves a rejection of ‘homonormativity’ </a:t>
            </a:r>
          </a:p>
        </p:txBody>
      </p:sp>
    </p:spTree>
    <p:extLst>
      <p:ext uri="{BB962C8B-B14F-4D97-AF65-F5344CB8AC3E}">
        <p14:creationId xmlns:p14="http://schemas.microsoft.com/office/powerpoint/2010/main" val="2160367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men in swim trunks&#10;&#10;AI-generated content may be incorrect."/>
          <p:cNvPicPr>
            <a:picLocks noChangeAspect="1"/>
          </p:cNvPicPr>
          <p:nvPr/>
        </p:nvPicPr>
        <p:blipFill>
          <a:blip r:embed="rId2"/>
          <a:srcRect l="10288" r="-8180"/>
          <a:stretch>
            <a:fillRect/>
          </a:stretch>
        </p:blipFill>
        <p:spPr>
          <a:xfrm>
            <a:off x="-132727" y="0"/>
            <a:ext cx="4464421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6042" y="2147357"/>
            <a:ext cx="3810000" cy="410104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Kinsey study: 37 % of cisgendered men – at least 1 same-sex sexual experience in lifetime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Limitations of study:</a:t>
            </a:r>
          </a:p>
          <a:p>
            <a:pPr lvl="1"/>
            <a:r>
              <a:rPr lang="en-US" sz="2000" dirty="0"/>
              <a:t>Limited sample size</a:t>
            </a:r>
          </a:p>
          <a:p>
            <a:pPr lvl="1"/>
            <a:r>
              <a:rPr lang="en-US" sz="2000" dirty="0"/>
              <a:t>Unreported cases due to societal enforced / unfair shame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Race of study participants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Contemporary study on sexuality / book recommendation: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Gay: Sex Between Straight White Men</a:t>
            </a:r>
          </a:p>
        </p:txBody>
      </p:sp>
      <p:pic>
        <p:nvPicPr>
          <p:cNvPr id="6" name="Picture 5" descr="A bear with its paws on a tree branch&#10;&#10;AI-generated content may be incorrect."/>
          <p:cNvPicPr>
            <a:picLocks noChangeAspect="1"/>
          </p:cNvPicPr>
          <p:nvPr/>
        </p:nvPicPr>
        <p:blipFill>
          <a:blip r:embed="rId3"/>
          <a:srcRect l="1223" r="-430"/>
          <a:stretch>
            <a:fillRect/>
          </a:stretch>
        </p:blipFill>
        <p:spPr>
          <a:xfrm>
            <a:off x="7937606" y="-2"/>
            <a:ext cx="4880597" cy="6858001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832" y="609601"/>
            <a:ext cx="4464421" cy="112699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Situational Homosexuality: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Sex Between Straight Men</a:t>
            </a:r>
          </a:p>
        </p:txBody>
      </p:sp>
    </p:spTree>
    <p:extLst>
      <p:ext uri="{BB962C8B-B14F-4D97-AF65-F5344CB8AC3E}">
        <p14:creationId xmlns:p14="http://schemas.microsoft.com/office/powerpoint/2010/main" val="22752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C01A6-D281-130E-F285-2E537270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6D4D43A6-B5C6-76A7-6929-67BDE1D927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194C2-1284-3853-DF3A-731CF250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28" y="640081"/>
            <a:ext cx="4132521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Sexual Dimorphism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709-FD03-22B0-BDE2-63E5E202B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526" y="1646841"/>
            <a:ext cx="4911827" cy="3979235"/>
          </a:xfrm>
        </p:spPr>
        <p:txBody>
          <a:bodyPr>
            <a:noAutofit/>
          </a:bodyPr>
          <a:lstStyle/>
          <a:p>
            <a:r>
              <a:rPr lang="en-US" sz="2400" dirty="0"/>
              <a:t>Difference in characteristics of male and female biology [outside of primary characteristics -- sexual/reproductive organs: </a:t>
            </a:r>
          </a:p>
          <a:p>
            <a:r>
              <a:rPr lang="en-US" sz="2400" dirty="0"/>
              <a:t>Secondary characteristics : voice, hair distribution</a:t>
            </a:r>
          </a:p>
          <a:p>
            <a:r>
              <a:rPr lang="en-US" sz="2400" dirty="0"/>
              <a:t>Also: weight, height, strength, longevity </a:t>
            </a:r>
          </a:p>
          <a:p>
            <a:endParaRPr lang="en-US" sz="2400" dirty="0"/>
          </a:p>
          <a:p>
            <a:r>
              <a:rPr lang="en-US" sz="2400" dirty="0"/>
              <a:t>But– considerable overlap, too </a:t>
            </a:r>
          </a:p>
          <a:p>
            <a:r>
              <a:rPr lang="en-US" sz="2400" dirty="0"/>
              <a:t>And—Pronounced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B8361-4C77-A18D-EAC8-FFB7AAE7E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1" r="5624"/>
          <a:stretch/>
        </p:blipFill>
        <p:spPr>
          <a:xfrm>
            <a:off x="7109115" y="177208"/>
            <a:ext cx="4515815" cy="66807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07210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B35A6-A60F-F37B-28E9-C19A3BB7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C19E5-6990-B6C8-A767-C3A6A739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Situational Homosexuality: 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Down-Low</a:t>
            </a:r>
          </a:p>
        </p:txBody>
      </p:sp>
      <p:pic>
        <p:nvPicPr>
          <p:cNvPr id="6" name="Picture 2" descr="Image result for the downlow">
            <a:extLst>
              <a:ext uri="{FF2B5EF4-FFF2-40B4-BE49-F238E27FC236}">
                <a16:creationId xmlns:a16="http://schemas.microsoft.com/office/drawing/2014/main" id="{CC9E8EF3-6507-E20E-5213-1AFE2F6F0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r="-5835"/>
          <a:stretch>
            <a:fillRect/>
          </a:stretch>
        </p:blipFill>
        <p:spPr bwMode="auto">
          <a:xfrm>
            <a:off x="3" y="1"/>
            <a:ext cx="4333792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4844A-0D24-D9BB-631A-7AB16460F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Kinsey study: 37 % of cisgendered men – at least 1 same-sex sexual experience in lifetime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Limitations of study: 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Race of study participants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Community specific contemporary study on African American sexuality / book recommendation: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Nobody Is Supposed To Know: Black Sexuality on the Down Low </a:t>
            </a:r>
          </a:p>
        </p:txBody>
      </p:sp>
      <p:pic>
        <p:nvPicPr>
          <p:cNvPr id="7" name="Picture 6" descr="A couple of men lying in bed&#10;&#10;AI-generated content may be incorrect.">
            <a:extLst>
              <a:ext uri="{FF2B5EF4-FFF2-40B4-BE49-F238E27FC236}">
                <a16:creationId xmlns:a16="http://schemas.microsoft.com/office/drawing/2014/main" id="{17448266-7CBE-5AF2-B55F-26526CC6E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28" t="-1" r="17185" b="-1"/>
          <a:stretch>
            <a:fillRect/>
          </a:stretch>
        </p:blipFill>
        <p:spPr>
          <a:xfrm>
            <a:off x="8160445" y="10"/>
            <a:ext cx="4031556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1446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48B43-C413-F43B-488F-C9F5D9E32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284DFD3-9543-ABD7-6BC2-A0C6FAA96E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16D39-B55A-1BB1-05E6-6A939A5B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9" y="453656"/>
            <a:ext cx="5685885" cy="1299197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Situational Homosexuality: Gendered Seclusion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33B1A-B796-373F-5BAB-11CC8B58F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1" y="2181897"/>
            <a:ext cx="5685884" cy="3979235"/>
          </a:xfrm>
        </p:spPr>
        <p:txBody>
          <a:bodyPr>
            <a:noAutofit/>
          </a:bodyPr>
          <a:lstStyle/>
          <a:p>
            <a:r>
              <a:rPr lang="en-US" sz="2000" dirty="0"/>
              <a:t>Kinsey study: 37 % of cisgendered men – at least 1 same-sex sexual experience in lifetime</a:t>
            </a:r>
          </a:p>
          <a:p>
            <a:r>
              <a:rPr lang="en-US" sz="2000" dirty="0"/>
              <a:t>Corollary: All women schools / organizations</a:t>
            </a:r>
          </a:p>
          <a:p>
            <a:r>
              <a:rPr lang="en-US" sz="2000" dirty="0"/>
              <a:t>Limitations of study</a:t>
            </a:r>
            <a:r>
              <a:rPr lang="en-US" dirty="0"/>
              <a:t>: </a:t>
            </a:r>
          </a:p>
          <a:p>
            <a:pPr lvl="1"/>
            <a:r>
              <a:rPr lang="en-US" sz="2000" dirty="0"/>
              <a:t>Limited sample size</a:t>
            </a:r>
          </a:p>
          <a:p>
            <a:pPr lvl="1"/>
            <a:r>
              <a:rPr lang="en-US" sz="2000" dirty="0"/>
              <a:t>Unreported cases due to societal enforced / unfair shame</a:t>
            </a:r>
          </a:p>
          <a:p>
            <a:pPr lvl="1"/>
            <a:r>
              <a:rPr lang="en-US" sz="2000" dirty="0"/>
              <a:t>Race / Gender of Study Participants</a:t>
            </a:r>
          </a:p>
          <a:p>
            <a:pPr lvl="1"/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8C2EF7-DCEE-0389-6F93-7FBA23FE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92" r="31096" b="-3"/>
          <a:stretch>
            <a:fillRect/>
          </a:stretch>
        </p:blipFill>
        <p:spPr>
          <a:xfrm>
            <a:off x="6308591" y="136650"/>
            <a:ext cx="2646692" cy="2148338"/>
          </a:xfrm>
          <a:prstGeom prst="rect">
            <a:avLst/>
          </a:prstGeom>
        </p:spPr>
      </p:pic>
      <p:pic>
        <p:nvPicPr>
          <p:cNvPr id="12" name="Picture 2" descr="Image result for boarding school young women">
            <a:extLst>
              <a:ext uri="{FF2B5EF4-FFF2-40B4-BE49-F238E27FC236}">
                <a16:creationId xmlns:a16="http://schemas.microsoft.com/office/drawing/2014/main" id="{5C482215-8E72-498D-CDDE-7A704E1F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r="7753" b="5"/>
          <a:stretch>
            <a:fillRect/>
          </a:stretch>
        </p:blipFill>
        <p:spPr bwMode="auto">
          <a:xfrm>
            <a:off x="6322839" y="2454366"/>
            <a:ext cx="2643214" cy="19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B9BA83-B5B2-01C3-1474-22D4205280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13" r="-4" b="-4"/>
          <a:stretch>
            <a:fillRect/>
          </a:stretch>
        </p:blipFill>
        <p:spPr>
          <a:xfrm>
            <a:off x="9192892" y="1333509"/>
            <a:ext cx="2741163" cy="1982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20AD1F-C2EB-2E3C-AC67-6E24655D1F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" b="15099"/>
          <a:stretch>
            <a:fillRect/>
          </a:stretch>
        </p:blipFill>
        <p:spPr>
          <a:xfrm>
            <a:off x="6322839" y="4606564"/>
            <a:ext cx="2646690" cy="2148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84EBF3-4680-9D3F-71F4-519B368E02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63" r="10432" b="-2"/>
          <a:stretch>
            <a:fillRect/>
          </a:stretch>
        </p:blipFill>
        <p:spPr>
          <a:xfrm>
            <a:off x="9192892" y="3961435"/>
            <a:ext cx="2731999" cy="19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78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128" y="66207"/>
            <a:ext cx="6791793" cy="67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CCFFF-64BB-1264-B637-ACE5AAD59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7BAD80F-960B-B7A3-82D0-290739F90D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5FBB1-73AE-0540-BFC1-EC33EE6F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22" y="640081"/>
            <a:ext cx="5606487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Biological Sex: 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9C2DB-CC22-1AB0-F639-1F8F00564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526" y="1646841"/>
            <a:ext cx="4911827" cy="3979235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Biology changes over a lifetime. Cases that do not constitute the loss of ones biological sex identity: </a:t>
            </a:r>
          </a:p>
          <a:p>
            <a:pPr>
              <a:lnSpc>
                <a:spcPct val="70000"/>
              </a:lnSpc>
            </a:pPr>
            <a:r>
              <a:rPr lang="en-US" sz="2000" dirty="0" err="1"/>
              <a:t>Ejacularche</a:t>
            </a:r>
            <a:r>
              <a:rPr lang="en-US" sz="2000" dirty="0"/>
              <a:t> – onset of capability to ejaculate</a:t>
            </a:r>
          </a:p>
          <a:p>
            <a:pPr>
              <a:lnSpc>
                <a:spcPct val="70000"/>
              </a:lnSpc>
            </a:pPr>
            <a:r>
              <a:rPr lang="en-US" sz="2000" dirty="0"/>
              <a:t>Menopause – cessation of the ability to menstruate [hormone chart &gt;] </a:t>
            </a:r>
          </a:p>
          <a:p>
            <a:pPr>
              <a:lnSpc>
                <a:spcPct val="70000"/>
              </a:lnSpc>
            </a:pPr>
            <a:r>
              <a:rPr lang="en-US" sz="2000" dirty="0"/>
              <a:t>Hysterectomy – a removal of the uterus [and, sometimes, the ovaries too]</a:t>
            </a:r>
          </a:p>
          <a:p>
            <a:pPr>
              <a:lnSpc>
                <a:spcPct val="70000"/>
              </a:lnSpc>
            </a:pPr>
            <a:r>
              <a:rPr lang="en-US" sz="2000" dirty="0"/>
              <a:t>Testicle Removal </a:t>
            </a:r>
          </a:p>
          <a:p>
            <a:pPr marL="0" indent="0">
              <a:lnSpc>
                <a:spcPct val="70000"/>
              </a:lnSpc>
              <a:buNone/>
            </a:pPr>
            <a:endParaRPr lang="en-US" sz="20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Cases that do constitute of a change in one’s biological sex identity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Sex reassignment therapy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11843-3ABB-CFB4-598E-BE15C962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" b="679"/>
          <a:stretch>
            <a:fillRect/>
          </a:stretch>
        </p:blipFill>
        <p:spPr>
          <a:xfrm>
            <a:off x="6272030" y="801479"/>
            <a:ext cx="5650612" cy="54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5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31259-1477-20B5-B38E-8C2181272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11211F32-16A5-9318-BECB-6CF6B1BA6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3EA76-3AFC-0624-7A55-B4B5FE30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22" y="640081"/>
            <a:ext cx="5606487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Intersex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C3383-5208-9953-7497-16A0ACA97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76" y="1502370"/>
            <a:ext cx="5685884" cy="39792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Intersex: </a:t>
            </a:r>
            <a:r>
              <a:rPr lang="en-US" sz="2000" dirty="0"/>
              <a:t>type of biological sex of an individual in which external and internal sexual/reproductive anatomy is mixed in a non-sexually-dysmorphic way. </a:t>
            </a:r>
          </a:p>
          <a:p>
            <a:pPr marL="0" indent="0">
              <a:lnSpc>
                <a:spcPct val="70000"/>
              </a:lnSpc>
              <a:buNone/>
            </a:pPr>
            <a:endParaRPr lang="en-US" sz="2000" dirty="0"/>
          </a:p>
        </p:txBody>
      </p:sp>
      <p:pic>
        <p:nvPicPr>
          <p:cNvPr id="4" name="Picture 2" descr="Image result for intersex internal anatomy">
            <a:extLst>
              <a:ext uri="{FF2B5EF4-FFF2-40B4-BE49-F238E27FC236}">
                <a16:creationId xmlns:a16="http://schemas.microsoft.com/office/drawing/2014/main" id="{FEA2D1AB-4B08-092E-342B-798F6B1B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82" y="321176"/>
            <a:ext cx="4981106" cy="322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8F803-C073-A2AE-660E-A92EF2D7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43" y="3541584"/>
            <a:ext cx="5230181" cy="2715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805112-BEBD-7D3A-B347-11CE7FB0FE1E}"/>
              </a:ext>
            </a:extLst>
          </p:cNvPr>
          <p:cNvSpPr txBox="1"/>
          <p:nvPr/>
        </p:nvSpPr>
        <p:spPr>
          <a:xfrm>
            <a:off x="515792" y="2619283"/>
            <a:ext cx="55802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Examples: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XX [female] chromosomes + internal organs, but external male anatomy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Chromosomes of a man; external anatomy of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Chromosomes of man, external ambiguous or incompletely 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ovarian and testicular tissue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Unusual chromosome combinations / sex hormone levels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Various estimates: .005-3% [1.7% often stated]</a:t>
            </a:r>
          </a:p>
        </p:txBody>
      </p:sp>
    </p:spTree>
    <p:extLst>
      <p:ext uri="{BB962C8B-B14F-4D97-AF65-F5344CB8AC3E}">
        <p14:creationId xmlns:p14="http://schemas.microsoft.com/office/powerpoint/2010/main" val="31544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A571B-5A63-64A7-8A70-B68B9C6EE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6D412052-1EFE-60BE-2235-7C262490F4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5D0DD-D93B-0DE2-AE3C-C83DEB48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22" y="640081"/>
            <a:ext cx="5606487" cy="8128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Intersex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911CB-F4A7-04AD-F06F-8152DDD21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76" y="1502370"/>
            <a:ext cx="5685884" cy="39792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Intersex: </a:t>
            </a:r>
            <a:r>
              <a:rPr lang="en-US" sz="2000" dirty="0"/>
              <a:t>type of biological sex of an individual in which external and internal sexual/reproductive anatomy is mixed in a non-sexually-dysmorphic way. </a:t>
            </a:r>
          </a:p>
          <a:p>
            <a:pPr marL="0" indent="0">
              <a:lnSpc>
                <a:spcPct val="70000"/>
              </a:lnSpc>
              <a:buNone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7BD1C-9FE0-98BF-C888-C6F2A7C75688}"/>
              </a:ext>
            </a:extLst>
          </p:cNvPr>
          <p:cNvSpPr txBox="1"/>
          <p:nvPr/>
        </p:nvSpPr>
        <p:spPr>
          <a:xfrm>
            <a:off x="495014" y="2708092"/>
            <a:ext cx="5580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Celebrities who have self-identified as intersex: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Olympic-winning athlete/long-distance runner, Caster Semenya (South Africa)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Hanne Gaby </a:t>
            </a:r>
            <a:r>
              <a:rPr lang="en-US" dirty="0" err="1"/>
              <a:t>Odiele</a:t>
            </a:r>
            <a:r>
              <a:rPr lang="en-US" dirty="0"/>
              <a:t> {France)</a:t>
            </a:r>
          </a:p>
        </p:txBody>
      </p:sp>
      <p:pic>
        <p:nvPicPr>
          <p:cNvPr id="5" name="Picture 2" descr="Image result for caster semenya olympics">
            <a:extLst>
              <a:ext uri="{FF2B5EF4-FFF2-40B4-BE49-F238E27FC236}">
                <a16:creationId xmlns:a16="http://schemas.microsoft.com/office/drawing/2014/main" id="{401C7FA3-8E24-95B6-8FD4-D27B07A8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04" y="403061"/>
            <a:ext cx="4683389" cy="26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36175-624B-6FD7-8D61-9F237E48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804" y="3420871"/>
            <a:ext cx="4646764" cy="26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29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2425</Words>
  <Application>Microsoft Office PowerPoint</Application>
  <PresentationFormat>Widescreen</PresentationFormat>
  <Paragraphs>330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Roboto</vt:lpstr>
      <vt:lpstr>Times-Roman</vt:lpstr>
      <vt:lpstr>Office Theme</vt:lpstr>
      <vt:lpstr>1_Office Theme</vt:lpstr>
      <vt:lpstr>Human Variation: Gender and Sexuality</vt:lpstr>
      <vt:lpstr>Gender and Sexuality: Biological Sex</vt:lpstr>
      <vt:lpstr>Biological Sex</vt:lpstr>
      <vt:lpstr>Biological Sex</vt:lpstr>
      <vt:lpstr>Biological Sex</vt:lpstr>
      <vt:lpstr>Sexual Dimorphism</vt:lpstr>
      <vt:lpstr>Biological Sex: Ambiguity</vt:lpstr>
      <vt:lpstr>Intersex</vt:lpstr>
      <vt:lpstr>Intersex</vt:lpstr>
      <vt:lpstr>Gender and Sexuality:  Gender Identity</vt:lpstr>
      <vt:lpstr>Gender</vt:lpstr>
      <vt:lpstr>Gender Identity</vt:lpstr>
      <vt:lpstr>Cisgender</vt:lpstr>
      <vt:lpstr>Transgender</vt:lpstr>
      <vt:lpstr>Transgender</vt:lpstr>
      <vt:lpstr>Gender and Sexuality:  Gender Diverse Communities</vt:lpstr>
      <vt:lpstr>Gender Diverse Communities</vt:lpstr>
      <vt:lpstr>Gender-Diverse Community: Zapotec – Oaxacan peninsula, Mexico </vt:lpstr>
      <vt:lpstr>Gender-Diverse Community: Diné Navajo</vt:lpstr>
      <vt:lpstr>Gender-Diverse Communities:  Bugis groups  [island of Sulawesi, Indonesia]</vt:lpstr>
      <vt:lpstr>Gender-Diverse Community: Indigenous Hawaii</vt:lpstr>
      <vt:lpstr>Gender-Diverse Communities: India, Pakistan, Bangladesh</vt:lpstr>
      <vt:lpstr>Gender and Sexuality: Gender Roles and Gender Stratification</vt:lpstr>
      <vt:lpstr>Gender Roles</vt:lpstr>
      <vt:lpstr>Gender Roles</vt:lpstr>
      <vt:lpstr>Gender Stereotypes</vt:lpstr>
      <vt:lpstr>Gender Stereotypes</vt:lpstr>
      <vt:lpstr>Gender Stereotypes</vt:lpstr>
      <vt:lpstr>Gendered Work</vt:lpstr>
      <vt:lpstr>Gendered Work: Resistance</vt:lpstr>
      <vt:lpstr>Gendered Work: Resistance</vt:lpstr>
      <vt:lpstr>Gender Roles: Resistance</vt:lpstr>
      <vt:lpstr>Gender Roles: Resistance</vt:lpstr>
      <vt:lpstr>Gender Roles: Resistance</vt:lpstr>
      <vt:lpstr>Gender Roles: Resistance</vt:lpstr>
      <vt:lpstr>Gender Stratification</vt:lpstr>
      <vt:lpstr>Patriarchy and Patrilineal Descent</vt:lpstr>
      <vt:lpstr>Matriarchy and Matrilineal Descent</vt:lpstr>
      <vt:lpstr>Gender Stratification</vt:lpstr>
      <vt:lpstr>PowerPoint Presentation</vt:lpstr>
      <vt:lpstr>Patriarchy and Violence</vt:lpstr>
      <vt:lpstr>Patriarchy and Violence</vt:lpstr>
      <vt:lpstr>Patriarchy and Violence</vt:lpstr>
      <vt:lpstr>Gender Patterns: Reproduction and Caregiving for Children</vt:lpstr>
      <vt:lpstr>Feminization of Poverty</vt:lpstr>
      <vt:lpstr>Gender and Sexuality: Sex Norms and Sexual Orientation</vt:lpstr>
      <vt:lpstr>Gender Patterns: Sexual Freedom</vt:lpstr>
      <vt:lpstr>Gender Patterns: Sexual Freedom</vt:lpstr>
      <vt:lpstr>Gender Roles, Sexual Practices: Resistance  Move to Progressive Sexual Ethics</vt:lpstr>
      <vt:lpstr>Sexual Orientation</vt:lpstr>
      <vt:lpstr>Sexuality And Gender: Community</vt:lpstr>
      <vt:lpstr>The Invention of Sexuality as Identity</vt:lpstr>
      <vt:lpstr>Sexual Orientation:  Straight / Heterosexual</vt:lpstr>
      <vt:lpstr>Sexual Orientation:  Gay / Homosexual</vt:lpstr>
      <vt:lpstr>Sexual Orientation:  Bi / Bisexual</vt:lpstr>
      <vt:lpstr>Sexual Orientation:  Ace / Asexual</vt:lpstr>
      <vt:lpstr>Kinsey Scale</vt:lpstr>
      <vt:lpstr>Sexuality: Identity Labels </vt:lpstr>
      <vt:lpstr>Situational Homosexuality: Sex Between Straight Men</vt:lpstr>
      <vt:lpstr>Situational Homosexuality:  The Down-Low</vt:lpstr>
      <vt:lpstr>Situational Homosexuality: Gendered Seclusion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and Sexuality Variations  Outside of the Binary</dc:title>
  <dc:creator>Hannah Spadafora</dc:creator>
  <cp:lastModifiedBy>Hannah Spadafora</cp:lastModifiedBy>
  <cp:revision>69</cp:revision>
  <dcterms:created xsi:type="dcterms:W3CDTF">2017-03-25T23:50:28Z</dcterms:created>
  <dcterms:modified xsi:type="dcterms:W3CDTF">2025-11-13T04:31:41Z</dcterms:modified>
</cp:coreProperties>
</file>